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2399288" cy="39600188"/>
  <p:notesSz cx="6858000" cy="9144000"/>
  <p:defaultTextStyle>
    <a:defPPr>
      <a:defRPr lang="en-US"/>
    </a:defPPr>
    <a:lvl1pPr marL="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1pPr>
    <a:lvl2pPr marL="172798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2pPr>
    <a:lvl3pPr marL="3455975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3pPr>
    <a:lvl4pPr marL="518396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4pPr>
    <a:lvl5pPr marL="691195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5pPr>
    <a:lvl6pPr marL="863993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6pPr>
    <a:lvl7pPr marL="10367924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7pPr>
    <a:lvl8pPr marL="1209591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8pPr>
    <a:lvl9pPr marL="13823899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04" userDrawn="1">
          <p15:clr>
            <a:srgbClr val="A4A3A4"/>
          </p15:clr>
        </p15:guide>
        <p15:guide id="2" pos="101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48"/>
    <a:srgbClr val="00009E"/>
    <a:srgbClr val="66FFFF"/>
    <a:srgbClr val="765A00"/>
    <a:srgbClr val="D2A000"/>
    <a:srgbClr val="FDFDC3"/>
    <a:srgbClr val="FDFDA0"/>
    <a:srgbClr val="FDFD9F"/>
    <a:srgbClr val="A9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>
        <p:scale>
          <a:sx n="12" d="100"/>
          <a:sy n="12" d="100"/>
        </p:scale>
        <p:origin x="1920" y="558"/>
      </p:cViewPr>
      <p:guideLst>
        <p:guide orient="horz" pos="12404"/>
        <p:guide pos="101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6480867"/>
            <a:ext cx="27539395" cy="1378673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0799268"/>
            <a:ext cx="24299466" cy="9560876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9BCE-8EC0-4A7A-8B43-4E70E04C779E}" type="datetimeFigureOut">
              <a:rPr lang="en-GB" smtClean="0"/>
              <a:t>03/10/2016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EFAE-CD30-43A3-BF9E-E022270AEF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967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9BCE-8EC0-4A7A-8B43-4E70E04C779E}" type="datetimeFigureOut">
              <a:rPr lang="en-GB" smtClean="0"/>
              <a:t>03/10/2016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EFAE-CD30-43A3-BF9E-E022270AEF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99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108343"/>
            <a:ext cx="6986096" cy="3355932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108343"/>
            <a:ext cx="20553298" cy="3355932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9BCE-8EC0-4A7A-8B43-4E70E04C779E}" type="datetimeFigureOut">
              <a:rPr lang="en-GB" smtClean="0"/>
              <a:t>03/10/2016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EFAE-CD30-43A3-BF9E-E022270AEF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909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9BCE-8EC0-4A7A-8B43-4E70E04C779E}" type="datetimeFigureOut">
              <a:rPr lang="en-GB" smtClean="0"/>
              <a:t>03/10/2016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EFAE-CD30-43A3-BF9E-E022270AEF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474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9872559"/>
            <a:ext cx="27944386" cy="16472575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6500971"/>
            <a:ext cx="27944386" cy="8662538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/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75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9BCE-8EC0-4A7A-8B43-4E70E04C779E}" type="datetimeFigureOut">
              <a:rPr lang="en-GB" smtClean="0"/>
              <a:t>03/10/2016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EFAE-CD30-43A3-BF9E-E022270AEF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068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0541716"/>
            <a:ext cx="13769697" cy="2512595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0541716"/>
            <a:ext cx="13769697" cy="2512595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9BCE-8EC0-4A7A-8B43-4E70E04C779E}" type="datetimeFigureOut">
              <a:rPr lang="en-GB" smtClean="0"/>
              <a:t>03/10/2016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EFAE-CD30-43A3-BF9E-E022270AEF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290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108352"/>
            <a:ext cx="27944386" cy="7654206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9707549"/>
            <a:ext cx="13706415" cy="4757520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4465069"/>
            <a:ext cx="13706415" cy="2127593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9707549"/>
            <a:ext cx="13773917" cy="4757520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4465069"/>
            <a:ext cx="13773917" cy="2127593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9BCE-8EC0-4A7A-8B43-4E70E04C779E}" type="datetimeFigureOut">
              <a:rPr lang="en-GB" smtClean="0"/>
              <a:t>03/10/2016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EFAE-CD30-43A3-BF9E-E022270AEF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13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9BCE-8EC0-4A7A-8B43-4E70E04C779E}" type="datetimeFigureOut">
              <a:rPr lang="en-GB" smtClean="0"/>
              <a:t>03/10/2016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EFAE-CD30-43A3-BF9E-E022270AEF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660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9BCE-8EC0-4A7A-8B43-4E70E04C779E}" type="datetimeFigureOut">
              <a:rPr lang="en-GB" smtClean="0"/>
              <a:t>03/10/2016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EFAE-CD30-43A3-BF9E-E022270AEF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428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640012"/>
            <a:ext cx="10449614" cy="9240044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5701703"/>
            <a:ext cx="16402140" cy="28141800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1880056"/>
            <a:ext cx="10449614" cy="22009274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9BCE-8EC0-4A7A-8B43-4E70E04C779E}" type="datetimeFigureOut">
              <a:rPr lang="en-GB" smtClean="0"/>
              <a:t>03/10/2016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EFAE-CD30-43A3-BF9E-E022270AEF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090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640012"/>
            <a:ext cx="10449614" cy="9240044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5701703"/>
            <a:ext cx="16402140" cy="28141800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1880056"/>
            <a:ext cx="10449614" cy="22009274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9BCE-8EC0-4A7A-8B43-4E70E04C779E}" type="datetimeFigureOut">
              <a:rPr lang="en-GB" smtClean="0"/>
              <a:t>03/10/2016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EFAE-CD30-43A3-BF9E-E022270AEF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58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108352"/>
            <a:ext cx="27944386" cy="7654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0541716"/>
            <a:ext cx="27944386" cy="25125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36703516"/>
            <a:ext cx="7289840" cy="21083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29BCE-8EC0-4A7A-8B43-4E70E04C779E}" type="datetimeFigureOut">
              <a:rPr lang="en-GB" smtClean="0"/>
              <a:t>03/10/2016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36703516"/>
            <a:ext cx="10934760" cy="21083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36703516"/>
            <a:ext cx="7289840" cy="21083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BEFAE-CD30-43A3-BF9E-E022270AEF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89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902" rtl="0" eaLnBrk="1" latinLnBrk="0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tiff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l="-40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Imagen 2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3477" y="24904495"/>
            <a:ext cx="5610368" cy="455842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</p:pic>
      <p:grpSp>
        <p:nvGrpSpPr>
          <p:cNvPr id="1036" name="Grupo 1035"/>
          <p:cNvGrpSpPr/>
          <p:nvPr/>
        </p:nvGrpSpPr>
        <p:grpSpPr>
          <a:xfrm>
            <a:off x="14441999" y="8966848"/>
            <a:ext cx="4299528" cy="2078843"/>
            <a:chOff x="14441999" y="8966848"/>
            <a:chExt cx="4299528" cy="2078843"/>
          </a:xfrm>
        </p:grpSpPr>
        <p:sp>
          <p:nvSpPr>
            <p:cNvPr id="1035" name="Pentágono 1034"/>
            <p:cNvSpPr/>
            <p:nvPr/>
          </p:nvSpPr>
          <p:spPr>
            <a:xfrm flipH="1">
              <a:off x="14441999" y="9029928"/>
              <a:ext cx="4246383" cy="2015763"/>
            </a:xfrm>
            <a:prstGeom prst="homePlate">
              <a:avLst>
                <a:gd name="adj" fmla="val 36975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15188783" y="8966848"/>
              <a:ext cx="3552744" cy="2062103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AR" sz="3200" dirty="0" smtClean="0"/>
                <a:t>Principal estimador de tasa metabólica</a:t>
              </a:r>
            </a:p>
            <a:p>
              <a:pPr algn="ctr"/>
              <a:r>
                <a:rPr lang="es-AR" sz="3200" dirty="0" smtClean="0"/>
                <a:t>(consumo de energía / tiempo)</a:t>
              </a:r>
            </a:p>
          </p:txBody>
        </p:sp>
      </p:grpSp>
      <p:pic>
        <p:nvPicPr>
          <p:cNvPr id="240" name="Imagen 2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0746" y="16757470"/>
            <a:ext cx="5608441" cy="2080862"/>
          </a:xfrm>
          <a:prstGeom prst="rect">
            <a:avLst/>
          </a:prstGeom>
          <a:solidFill>
            <a:schemeClr val="tx1">
              <a:alpha val="65000"/>
            </a:schemeClr>
          </a:solidFill>
        </p:spPr>
      </p:pic>
      <p:pic>
        <p:nvPicPr>
          <p:cNvPr id="239" name="Imagen 2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049" y="19757774"/>
            <a:ext cx="5606814" cy="478748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</p:pic>
      <p:sp>
        <p:nvSpPr>
          <p:cNvPr id="188" name="Triángulo rectángulo 187"/>
          <p:cNvSpPr/>
          <p:nvPr/>
        </p:nvSpPr>
        <p:spPr>
          <a:xfrm flipH="1">
            <a:off x="18456174" y="34173867"/>
            <a:ext cx="971635" cy="374653"/>
          </a:xfrm>
          <a:prstGeom prst="rtTriangle">
            <a:avLst/>
          </a:prstGeom>
          <a:gradFill>
            <a:gsLst>
              <a:gs pos="0">
                <a:srgbClr val="40353B"/>
              </a:gs>
              <a:gs pos="100000">
                <a:srgbClr val="E1C77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4" name="Flecha abajo 1033"/>
          <p:cNvSpPr/>
          <p:nvPr/>
        </p:nvSpPr>
        <p:spPr>
          <a:xfrm>
            <a:off x="16359618" y="11137499"/>
            <a:ext cx="1024010" cy="3598657"/>
          </a:xfrm>
          <a:prstGeom prst="down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9" name="Picture 4" descr="Resultado de image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92572" y="8421206"/>
            <a:ext cx="10213563" cy="562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Imagen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065520">
            <a:off x="22393927" y="26535925"/>
            <a:ext cx="1272414" cy="162437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4230" y="25104755"/>
            <a:ext cx="3417506" cy="3417506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9">
            <a:clrChange>
              <a:clrFrom>
                <a:srgbClr val="DFE6E3"/>
              </a:clrFrom>
              <a:clrTo>
                <a:srgbClr val="DFE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32694" y="24867438"/>
            <a:ext cx="4290628" cy="429062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7042906" y="1025388"/>
            <a:ext cx="24455377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6200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Desarrollo de una herramienta didáctica para la enseñanza de conceptos de metabolismo: un respirómetro para peces simple y económico</a:t>
            </a:r>
            <a:endParaRPr lang="en-GB" sz="62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00" y="637183"/>
            <a:ext cx="6165434" cy="306461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818195" y="3769673"/>
            <a:ext cx="30613790" cy="320087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AR" sz="5400" dirty="0" err="1" smtClean="0">
                <a:solidFill>
                  <a:schemeClr val="bg1"/>
                </a:solidFill>
                <a:latin typeface="Tw Cen MT" panose="020B0602020104020603" pitchFamily="34" charset="0"/>
              </a:rPr>
              <a:t>Speranza</a:t>
            </a:r>
            <a:r>
              <a:rPr lang="es-AR" sz="5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, E.D.</a:t>
            </a:r>
            <a:r>
              <a:rPr lang="es-AR" sz="5400" baseline="30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125</a:t>
            </a:r>
            <a:r>
              <a:rPr lang="es-AR" sz="5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, Ferreira, A.C.</a:t>
            </a:r>
            <a:r>
              <a:rPr lang="es-AR" sz="5400" baseline="30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135</a:t>
            </a:r>
            <a:r>
              <a:rPr lang="es-AR" sz="5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, Ambrosio, E</a:t>
            </a:r>
            <a:r>
              <a:rPr lang="es-AR" sz="5400" baseline="30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135</a:t>
            </a:r>
            <a:r>
              <a:rPr lang="es-AR" sz="5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. Mosca, S</a:t>
            </a:r>
            <a:r>
              <a:rPr lang="es-AR" sz="5400" baseline="30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145</a:t>
            </a:r>
            <a:endParaRPr lang="es-AR" sz="5400" dirty="0" smtClean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algn="ctr"/>
            <a:r>
              <a:rPr lang="es-AR" sz="36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: Catedra de Fisiología Animal, Facultad de Ciencias Naturales y Museo, Universidad Nacional de la Plata, La Plata, 1900, Argentina, </a:t>
            </a:r>
          </a:p>
          <a:p>
            <a:pPr algn="ctr"/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2: Laboratorio </a:t>
            </a:r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de Química Ambiental y Biogeoquímica, Facultad de Ciencias Naturales y Museo, Universidad Nacional de la Plata, esperanza@fcnym.unlp.edu.ar</a:t>
            </a:r>
          </a:p>
          <a:p>
            <a:pPr algn="ctr"/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3: Instituto </a:t>
            </a:r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de </a:t>
            </a:r>
            <a:r>
              <a:rPr lang="es-AR" sz="2800" dirty="0" err="1" smtClean="0">
                <a:solidFill>
                  <a:schemeClr val="bg1"/>
                </a:solidFill>
                <a:latin typeface="Tw Cen MT" panose="020B0602020104020603" pitchFamily="34" charset="0"/>
              </a:rPr>
              <a:t>Limnología</a:t>
            </a:r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 "Dr. Raúl A. </a:t>
            </a:r>
            <a:r>
              <a:rPr lang="es-AR" sz="2800" dirty="0" err="1" smtClean="0">
                <a:solidFill>
                  <a:schemeClr val="bg1"/>
                </a:solidFill>
                <a:latin typeface="Tw Cen MT" panose="020B0602020104020603" pitchFamily="34" charset="0"/>
              </a:rPr>
              <a:t>Ringuelet</a:t>
            </a:r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", Facultad de Ciencias Naturales y Museo, Universidad Nacional de La Plata/CONICET)</a:t>
            </a:r>
          </a:p>
          <a:p>
            <a:pPr algn="ctr"/>
            <a:r>
              <a:rPr lang="en-GB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4: Centro </a:t>
            </a:r>
            <a:r>
              <a:rPr lang="en-GB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de </a:t>
            </a:r>
            <a:r>
              <a:rPr lang="en-GB" sz="2800" dirty="0" err="1" smtClean="0">
                <a:solidFill>
                  <a:schemeClr val="bg1"/>
                </a:solidFill>
                <a:latin typeface="Tw Cen MT" panose="020B0602020104020603" pitchFamily="34" charset="0"/>
              </a:rPr>
              <a:t>Investigaciones</a:t>
            </a:r>
            <a:r>
              <a:rPr lang="en-GB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  <a:latin typeface="Tw Cen MT" panose="020B0602020104020603" pitchFamily="34" charset="0"/>
              </a:rPr>
              <a:t>Cardiovasculares</a:t>
            </a:r>
            <a:r>
              <a:rPr lang="en-GB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 “</a:t>
            </a:r>
            <a:r>
              <a:rPr lang="en-GB" sz="2800" dirty="0" err="1" smtClean="0">
                <a:solidFill>
                  <a:schemeClr val="bg1"/>
                </a:solidFill>
                <a:latin typeface="Tw Cen MT" panose="020B0602020104020603" pitchFamily="34" charset="0"/>
              </a:rPr>
              <a:t>Dr.</a:t>
            </a:r>
            <a:r>
              <a:rPr lang="en-GB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 Horacio E. </a:t>
            </a:r>
            <a:r>
              <a:rPr lang="en-GB" sz="2800" dirty="0" err="1" smtClean="0">
                <a:solidFill>
                  <a:schemeClr val="bg1"/>
                </a:solidFill>
                <a:latin typeface="Tw Cen MT" panose="020B0602020104020603" pitchFamily="34" charset="0"/>
              </a:rPr>
              <a:t>Cingolani</a:t>
            </a:r>
            <a:r>
              <a:rPr lang="en-GB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”, </a:t>
            </a:r>
            <a:r>
              <a:rPr lang="en-GB" sz="2800" dirty="0" err="1" smtClean="0">
                <a:solidFill>
                  <a:schemeClr val="bg1"/>
                </a:solidFill>
                <a:latin typeface="Tw Cen MT" panose="020B0602020104020603" pitchFamily="34" charset="0"/>
              </a:rPr>
              <a:t>Facultad</a:t>
            </a:r>
            <a:r>
              <a:rPr lang="en-GB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 de </a:t>
            </a:r>
            <a:r>
              <a:rPr lang="en-GB" sz="2800" dirty="0" err="1" smtClean="0">
                <a:solidFill>
                  <a:schemeClr val="bg1"/>
                </a:solidFill>
                <a:latin typeface="Tw Cen MT" panose="020B0602020104020603" pitchFamily="34" charset="0"/>
              </a:rPr>
              <a:t>Ciencias</a:t>
            </a:r>
            <a:r>
              <a:rPr lang="en-GB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  <a:latin typeface="Tw Cen MT" panose="020B0602020104020603" pitchFamily="34" charset="0"/>
              </a:rPr>
              <a:t>Médicas</a:t>
            </a:r>
            <a:r>
              <a:rPr lang="en-GB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, Universidad Nacional de La Plata (CIC/UNLP/CONICET)</a:t>
            </a:r>
          </a:p>
          <a:p>
            <a:pPr algn="ctr"/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5: Consejo </a:t>
            </a:r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Nacional de Investigaciones Científicas y Técnicas (CONICET), Av. Rivadavia 1917, Ciudad Autónoma de Buenos Aires (C1033AAJ), Argentina.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9116069" y="8640668"/>
            <a:ext cx="5910731" cy="2485787"/>
          </a:xfrm>
          <a:prstGeom prst="roundRect">
            <a:avLst/>
          </a:prstGeom>
          <a:solidFill>
            <a:srgbClr val="3F3A27"/>
          </a:solidFill>
          <a:ln w="28575">
            <a:solidFill>
              <a:srgbClr val="EECA84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AR" sz="2800" dirty="0" smtClean="0">
                <a:latin typeface="Tw Cen MT" panose="020B0602020104020603" pitchFamily="34" charset="0"/>
              </a:rPr>
              <a:t>Peces como animales de laboratorio:</a:t>
            </a:r>
            <a:endParaRPr lang="es-AR" sz="2800" dirty="0" smtClean="0"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800" dirty="0" smtClean="0">
                <a:latin typeface="Tw Cen MT" panose="020B0602020104020603" pitchFamily="34" charset="0"/>
              </a:rPr>
              <a:t>Fáciles de manipular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800" dirty="0" smtClean="0">
                <a:latin typeface="Tw Cen MT" panose="020B0602020104020603" pitchFamily="34" charset="0"/>
              </a:rPr>
              <a:t>- Conflicto ético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800" dirty="0" smtClean="0">
                <a:latin typeface="Tw Cen MT" panose="020B0602020104020603" pitchFamily="34" charset="0"/>
              </a:rPr>
              <a:t>Resultados extrapolables a otros vertebrados</a:t>
            </a:r>
            <a:endParaRPr lang="es-AR" sz="2800" dirty="0">
              <a:latin typeface="Tw Cen MT" panose="020B0602020104020603" pitchFamily="34" charset="0"/>
            </a:endParaRPr>
          </a:p>
        </p:txBody>
      </p:sp>
      <p:sp>
        <p:nvSpPr>
          <p:cNvPr id="21" name="Pentágono 20"/>
          <p:cNvSpPr/>
          <p:nvPr/>
        </p:nvSpPr>
        <p:spPr>
          <a:xfrm>
            <a:off x="9310638" y="34400582"/>
            <a:ext cx="2963813" cy="1200329"/>
          </a:xfrm>
          <a:prstGeom prst="homePlate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rgbClr val="0000FF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AR" sz="36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Propuesta pedagógica</a:t>
            </a:r>
            <a:endParaRPr lang="es-AR" sz="3600" dirty="0">
              <a:solidFill>
                <a:schemeClr val="bg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689482" y="35593832"/>
            <a:ext cx="6846013" cy="1077218"/>
          </a:xfrm>
          <a:prstGeom prst="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rgbClr val="0000FF"/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AR" sz="3200" dirty="0" smtClean="0">
                <a:latin typeface="Tw Cen MT" panose="020B0602020104020603" pitchFamily="34" charset="0"/>
              </a:rPr>
              <a:t>Prueba en el aula, Catedra de Fisiología Animal (Lic. Biología, FCNyM, UNLP)</a:t>
            </a:r>
            <a:endParaRPr lang="es-AR" sz="3200" dirty="0">
              <a:latin typeface="Tw Cen MT" panose="020B0602020104020603" pitchFamily="34" charset="0"/>
            </a:endParaRP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5" r="16881"/>
          <a:stretch/>
        </p:blipFill>
        <p:spPr>
          <a:xfrm flipH="1">
            <a:off x="815273" y="16407732"/>
            <a:ext cx="6768000" cy="51571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32552" y="14056575"/>
            <a:ext cx="6079473" cy="7220278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794990">
            <a:off x="11557124" y="15597196"/>
            <a:ext cx="1272414" cy="1624378"/>
          </a:xfrm>
          <a:prstGeom prst="rect">
            <a:avLst/>
          </a:prstGeom>
        </p:spPr>
      </p:pic>
      <p:grpSp>
        <p:nvGrpSpPr>
          <p:cNvPr id="35" name="Grupo 34"/>
          <p:cNvGrpSpPr/>
          <p:nvPr/>
        </p:nvGrpSpPr>
        <p:grpSpPr>
          <a:xfrm>
            <a:off x="1235619" y="24066417"/>
            <a:ext cx="5681884" cy="5170646"/>
            <a:chOff x="479913" y="20987554"/>
            <a:chExt cx="5681884" cy="51706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CuadroTexto 32"/>
            <p:cNvSpPr txBox="1"/>
            <p:nvPr/>
          </p:nvSpPr>
          <p:spPr>
            <a:xfrm>
              <a:off x="2769277" y="21476561"/>
              <a:ext cx="1103156" cy="4503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4400"/>
                </a:lnSpc>
              </a:pPr>
              <a:r>
                <a:rPr lang="en-US" sz="34400" b="1" dirty="0" smtClean="0">
                  <a:latin typeface="Tw Cen MT" panose="020B0602020104020603" pitchFamily="34" charset="0"/>
                </a:rPr>
                <a:t>$</a:t>
              </a:r>
              <a:endParaRPr lang="en-GB" sz="34400" b="1" dirty="0">
                <a:latin typeface="Tw Cen MT" panose="020B0602020104020603" pitchFamily="34" charset="0"/>
              </a:endParaRPr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479913" y="20987554"/>
              <a:ext cx="5681884" cy="5170646"/>
            </a:xfrm>
            <a:prstGeom prst="rect">
              <a:avLst/>
            </a:prstGeom>
            <a:solidFill>
              <a:srgbClr val="FDFDC3">
                <a:alpha val="70000"/>
              </a:srgbClr>
            </a:solidFill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s-AR" sz="3200" dirty="0" smtClean="0">
                  <a:latin typeface="Tw Cen MT" panose="020B0602020104020603" pitchFamily="34" charset="0"/>
                </a:rPr>
                <a:t>Manguera ............................$30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s-AR" sz="3200" dirty="0" smtClean="0">
                  <a:latin typeface="Tw Cen MT" panose="020B0602020104020603" pitchFamily="34" charset="0"/>
                </a:rPr>
                <a:t>Conectores de acuario ......$20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s-AR" sz="3200" dirty="0" smtClean="0">
                  <a:latin typeface="Tw Cen MT" panose="020B0602020104020603" pitchFamily="34" charset="0"/>
                </a:rPr>
                <a:t>V-ring .......................................$5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s-AR" sz="3200" dirty="0" smtClean="0">
                  <a:latin typeface="Tw Cen MT" panose="020B0602020104020603" pitchFamily="34" charset="0"/>
                </a:rPr>
                <a:t>Barra de pegamento .........$10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s-AR" sz="3200" dirty="0" smtClean="0">
                  <a:latin typeface="Tw Cen MT" panose="020B0602020104020603" pitchFamily="34" charset="0"/>
                </a:rPr>
                <a:t>Balde hermético ..................$40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s-AR" sz="3200" dirty="0" smtClean="0">
                  <a:latin typeface="Tw Cen MT" panose="020B0602020104020603" pitchFamily="34" charset="0"/>
                </a:rPr>
                <a:t>Potes plásticos .....................$30</a:t>
              </a:r>
            </a:p>
            <a:p>
              <a:pPr marL="457200" indent="-4572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AR" sz="3200" dirty="0" smtClean="0">
                  <a:latin typeface="Tw Cen MT" panose="020B0602020104020603" pitchFamily="34" charset="0"/>
                </a:rPr>
                <a:t>Bomba de agua ...............$150</a:t>
              </a:r>
            </a:p>
            <a:p>
              <a:pPr lvl="2">
                <a:spcAft>
                  <a:spcPts val="600"/>
                </a:spcAft>
              </a:pPr>
              <a:r>
                <a:rPr lang="es-AR" sz="3200" dirty="0">
                  <a:latin typeface="Tw Cen MT" panose="020B0602020104020603" pitchFamily="34" charset="0"/>
                </a:rPr>
                <a:t> </a:t>
              </a:r>
              <a:r>
                <a:rPr lang="es-AR" sz="3200" dirty="0" smtClean="0">
                  <a:latin typeface="Tw Cen MT" panose="020B0602020104020603" pitchFamily="34" charset="0"/>
                </a:rPr>
                <a:t> Total $285       </a:t>
              </a:r>
            </a:p>
            <a:p>
              <a:r>
                <a:rPr lang="es-AR" sz="3200" dirty="0" err="1" smtClean="0">
                  <a:latin typeface="Tw Cen MT" panose="020B0602020104020603" pitchFamily="34" charset="0"/>
                </a:rPr>
                <a:t>Oximetro</a:t>
              </a:r>
              <a:r>
                <a:rPr lang="es-AR" sz="3200" dirty="0" smtClean="0">
                  <a:latin typeface="Tw Cen MT" panose="020B0602020104020603" pitchFamily="34" charset="0"/>
                </a:rPr>
                <a:t> ….$7000</a:t>
              </a:r>
            </a:p>
            <a:p>
              <a:r>
                <a:rPr lang="es-AR" sz="3200" dirty="0" smtClean="0">
                  <a:latin typeface="Tw Cen MT" panose="020B0602020104020603" pitchFamily="34" charset="0"/>
                </a:rPr>
                <a:t>Agitador magnético ….$2000</a:t>
              </a:r>
              <a:endParaRPr lang="es-AR" sz="3200" dirty="0">
                <a:latin typeface="Tw Cen MT" panose="020B0602020104020603" pitchFamily="34" charset="0"/>
              </a:endParaRPr>
            </a:p>
          </p:txBody>
        </p:sp>
        <p:cxnSp>
          <p:nvCxnSpPr>
            <p:cNvPr id="31" name="Conector recto 30"/>
            <p:cNvCxnSpPr/>
            <p:nvPr/>
          </p:nvCxnSpPr>
          <p:spPr>
            <a:xfrm>
              <a:off x="498828" y="24490466"/>
              <a:ext cx="56440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Imagen 39"/>
          <p:cNvPicPr>
            <a:picLocks noChangeAspect="1"/>
          </p:cNvPicPr>
          <p:nvPr/>
        </p:nvPicPr>
        <p:blipFill>
          <a:blip r:embed="rId8">
            <a:clrChange>
              <a:clrFrom>
                <a:srgbClr val="DFE7E2"/>
              </a:clrFrom>
              <a:clrTo>
                <a:srgbClr val="DFE7E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43754" y="23399825"/>
            <a:ext cx="2689060" cy="268906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68965" y="23310276"/>
            <a:ext cx="5306977" cy="5306977"/>
          </a:xfrm>
          <a:prstGeom prst="rect">
            <a:avLst/>
          </a:prstGeom>
        </p:spPr>
      </p:pic>
      <p:pic>
        <p:nvPicPr>
          <p:cNvPr id="1028" name="Picture 4" descr="Resultado de imagen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0" t="5059" r="5384" b="36518"/>
          <a:stretch/>
        </p:blipFill>
        <p:spPr bwMode="auto">
          <a:xfrm rot="19390085">
            <a:off x="17666750" y="22150030"/>
            <a:ext cx="1314861" cy="167699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Resultado de imagen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18" t="49376" r="48525" b="7016"/>
          <a:stretch/>
        </p:blipFill>
        <p:spPr bwMode="auto">
          <a:xfrm rot="19390085">
            <a:off x="17634069" y="24097966"/>
            <a:ext cx="1249895" cy="1251711"/>
          </a:xfrm>
          <a:prstGeom prst="pent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orma libre 31"/>
          <p:cNvSpPr/>
          <p:nvPr/>
        </p:nvSpPr>
        <p:spPr>
          <a:xfrm>
            <a:off x="18177520" y="23688555"/>
            <a:ext cx="447675" cy="78345"/>
          </a:xfrm>
          <a:custGeom>
            <a:avLst/>
            <a:gdLst>
              <a:gd name="connsiteX0" fmla="*/ 0 w 447675"/>
              <a:gd name="connsiteY0" fmla="*/ 0 h 97400"/>
              <a:gd name="connsiteX1" fmla="*/ 204787 w 447675"/>
              <a:gd name="connsiteY1" fmla="*/ 95250 h 97400"/>
              <a:gd name="connsiteX2" fmla="*/ 447675 w 447675"/>
              <a:gd name="connsiteY2" fmla="*/ 57150 h 97400"/>
              <a:gd name="connsiteX0" fmla="*/ 0 w 447675"/>
              <a:gd name="connsiteY0" fmla="*/ 0 h 95984"/>
              <a:gd name="connsiteX1" fmla="*/ 204787 w 447675"/>
              <a:gd name="connsiteY1" fmla="*/ 95250 h 95984"/>
              <a:gd name="connsiteX2" fmla="*/ 447675 w 447675"/>
              <a:gd name="connsiteY2" fmla="*/ 57150 h 95984"/>
              <a:gd name="connsiteX0" fmla="*/ 0 w 447675"/>
              <a:gd name="connsiteY0" fmla="*/ 0 h 102788"/>
              <a:gd name="connsiteX1" fmla="*/ 204787 w 447675"/>
              <a:gd name="connsiteY1" fmla="*/ 95250 h 102788"/>
              <a:gd name="connsiteX2" fmla="*/ 447675 w 447675"/>
              <a:gd name="connsiteY2" fmla="*/ 57150 h 102788"/>
              <a:gd name="connsiteX0" fmla="*/ 0 w 447675"/>
              <a:gd name="connsiteY0" fmla="*/ 0 h 77362"/>
              <a:gd name="connsiteX1" fmla="*/ 204787 w 447675"/>
              <a:gd name="connsiteY1" fmla="*/ 76200 h 77362"/>
              <a:gd name="connsiteX2" fmla="*/ 447675 w 447675"/>
              <a:gd name="connsiteY2" fmla="*/ 38100 h 77362"/>
              <a:gd name="connsiteX0" fmla="*/ 0 w 447675"/>
              <a:gd name="connsiteY0" fmla="*/ 0 h 78345"/>
              <a:gd name="connsiteX1" fmla="*/ 204787 w 447675"/>
              <a:gd name="connsiteY1" fmla="*/ 76200 h 78345"/>
              <a:gd name="connsiteX2" fmla="*/ 447675 w 447675"/>
              <a:gd name="connsiteY2" fmla="*/ 38100 h 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" h="78345">
                <a:moveTo>
                  <a:pt x="0" y="0"/>
                </a:moveTo>
                <a:cubicBezTo>
                  <a:pt x="65087" y="42862"/>
                  <a:pt x="130175" y="69850"/>
                  <a:pt x="204787" y="76200"/>
                </a:cubicBezTo>
                <a:cubicBezTo>
                  <a:pt x="279399" y="82550"/>
                  <a:pt x="368300" y="76200"/>
                  <a:pt x="447675" y="38100"/>
                </a:cubicBezTo>
              </a:path>
            </a:pathLst>
          </a:custGeom>
          <a:noFill/>
          <a:ln w="762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ángulo redondeado 35"/>
          <p:cNvSpPr/>
          <p:nvPr/>
        </p:nvSpPr>
        <p:spPr>
          <a:xfrm rot="3158043">
            <a:off x="18289332" y="25385232"/>
            <a:ext cx="87380" cy="3245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90500" h="190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6168123" flipH="1">
            <a:off x="11104463" y="26313191"/>
            <a:ext cx="1502933" cy="1502933"/>
          </a:xfrm>
          <a:prstGeom prst="rect">
            <a:avLst/>
          </a:prstGeom>
        </p:spPr>
      </p:pic>
      <p:sp>
        <p:nvSpPr>
          <p:cNvPr id="41" name="Forma libre 40"/>
          <p:cNvSpPr/>
          <p:nvPr/>
        </p:nvSpPr>
        <p:spPr>
          <a:xfrm>
            <a:off x="8118262" y="17419427"/>
            <a:ext cx="7330285" cy="9365876"/>
          </a:xfrm>
          <a:custGeom>
            <a:avLst/>
            <a:gdLst>
              <a:gd name="connsiteX0" fmla="*/ 7465894 w 7465894"/>
              <a:gd name="connsiteY0" fmla="*/ 45882 h 7458324"/>
              <a:gd name="connsiteX1" fmla="*/ 2845768 w 7465894"/>
              <a:gd name="connsiteY1" fmla="*/ 599334 h 7458324"/>
              <a:gd name="connsiteX2" fmla="*/ 54442 w 7465894"/>
              <a:gd name="connsiteY2" fmla="*/ 4256934 h 7458324"/>
              <a:gd name="connsiteX3" fmla="*/ 1137284 w 7465894"/>
              <a:gd name="connsiteY3" fmla="*/ 7072324 h 7458324"/>
              <a:gd name="connsiteX4" fmla="*/ 2845768 w 7465894"/>
              <a:gd name="connsiteY4" fmla="*/ 7361082 h 7458324"/>
              <a:gd name="connsiteX0" fmla="*/ 7419619 w 7419619"/>
              <a:gd name="connsiteY0" fmla="*/ 45882 h 7458324"/>
              <a:gd name="connsiteX1" fmla="*/ 2799493 w 7419619"/>
              <a:gd name="connsiteY1" fmla="*/ 599334 h 7458324"/>
              <a:gd name="connsiteX2" fmla="*/ 8167 w 7419619"/>
              <a:gd name="connsiteY2" fmla="*/ 4256934 h 7458324"/>
              <a:gd name="connsiteX3" fmla="*/ 1091009 w 7419619"/>
              <a:gd name="connsiteY3" fmla="*/ 7072324 h 7458324"/>
              <a:gd name="connsiteX4" fmla="*/ 2799493 w 7419619"/>
              <a:gd name="connsiteY4" fmla="*/ 7361082 h 7458324"/>
              <a:gd name="connsiteX0" fmla="*/ 7395769 w 7395769"/>
              <a:gd name="connsiteY0" fmla="*/ 42049 h 7460850"/>
              <a:gd name="connsiteX1" fmla="*/ 2775643 w 7395769"/>
              <a:gd name="connsiteY1" fmla="*/ 595501 h 7460850"/>
              <a:gd name="connsiteX2" fmla="*/ 8380 w 7395769"/>
              <a:gd name="connsiteY2" fmla="*/ 4132785 h 7460850"/>
              <a:gd name="connsiteX3" fmla="*/ 1067159 w 7395769"/>
              <a:gd name="connsiteY3" fmla="*/ 7068491 h 7460850"/>
              <a:gd name="connsiteX4" fmla="*/ 2775643 w 7395769"/>
              <a:gd name="connsiteY4" fmla="*/ 7357249 h 7460850"/>
              <a:gd name="connsiteX0" fmla="*/ 7395769 w 7395769"/>
              <a:gd name="connsiteY0" fmla="*/ 75409 h 7494210"/>
              <a:gd name="connsiteX1" fmla="*/ 2775643 w 7395769"/>
              <a:gd name="connsiteY1" fmla="*/ 628861 h 7494210"/>
              <a:gd name="connsiteX2" fmla="*/ 8380 w 7395769"/>
              <a:gd name="connsiteY2" fmla="*/ 4166145 h 7494210"/>
              <a:gd name="connsiteX3" fmla="*/ 1067159 w 7395769"/>
              <a:gd name="connsiteY3" fmla="*/ 7101851 h 7494210"/>
              <a:gd name="connsiteX4" fmla="*/ 2775643 w 7395769"/>
              <a:gd name="connsiteY4" fmla="*/ 7390609 h 7494210"/>
              <a:gd name="connsiteX0" fmla="*/ 7395769 w 7395769"/>
              <a:gd name="connsiteY0" fmla="*/ 64907 h 7483708"/>
              <a:gd name="connsiteX1" fmla="*/ 2775643 w 7395769"/>
              <a:gd name="connsiteY1" fmla="*/ 618359 h 7483708"/>
              <a:gd name="connsiteX2" fmla="*/ 8380 w 7395769"/>
              <a:gd name="connsiteY2" fmla="*/ 4155643 h 7483708"/>
              <a:gd name="connsiteX3" fmla="*/ 1067159 w 7395769"/>
              <a:gd name="connsiteY3" fmla="*/ 7091349 h 7483708"/>
              <a:gd name="connsiteX4" fmla="*/ 2775643 w 7395769"/>
              <a:gd name="connsiteY4" fmla="*/ 7380107 h 7483708"/>
              <a:gd name="connsiteX0" fmla="*/ 7442811 w 7442811"/>
              <a:gd name="connsiteY0" fmla="*/ 64907 h 7483708"/>
              <a:gd name="connsiteX1" fmla="*/ 2822685 w 7442811"/>
              <a:gd name="connsiteY1" fmla="*/ 618359 h 7483708"/>
              <a:gd name="connsiteX2" fmla="*/ 55422 w 7442811"/>
              <a:gd name="connsiteY2" fmla="*/ 4155643 h 7483708"/>
              <a:gd name="connsiteX3" fmla="*/ 1114201 w 7442811"/>
              <a:gd name="connsiteY3" fmla="*/ 7091349 h 7483708"/>
              <a:gd name="connsiteX4" fmla="*/ 2822685 w 7442811"/>
              <a:gd name="connsiteY4" fmla="*/ 7380107 h 7483708"/>
              <a:gd name="connsiteX0" fmla="*/ 7483452 w 7483452"/>
              <a:gd name="connsiteY0" fmla="*/ 64907 h 7405709"/>
              <a:gd name="connsiteX1" fmla="*/ 2863326 w 7483452"/>
              <a:gd name="connsiteY1" fmla="*/ 618359 h 7405709"/>
              <a:gd name="connsiteX2" fmla="*/ 96063 w 7483452"/>
              <a:gd name="connsiteY2" fmla="*/ 4155643 h 7405709"/>
              <a:gd name="connsiteX3" fmla="*/ 842020 w 7483452"/>
              <a:gd name="connsiteY3" fmla="*/ 6682276 h 7405709"/>
              <a:gd name="connsiteX4" fmla="*/ 2863326 w 7483452"/>
              <a:gd name="connsiteY4" fmla="*/ 7380107 h 7405709"/>
              <a:gd name="connsiteX0" fmla="*/ 7461539 w 7461539"/>
              <a:gd name="connsiteY0" fmla="*/ 64907 h 7394703"/>
              <a:gd name="connsiteX1" fmla="*/ 2841413 w 7461539"/>
              <a:gd name="connsiteY1" fmla="*/ 618359 h 7394703"/>
              <a:gd name="connsiteX2" fmla="*/ 74150 w 7461539"/>
              <a:gd name="connsiteY2" fmla="*/ 4155643 h 7394703"/>
              <a:gd name="connsiteX3" fmla="*/ 820107 w 7461539"/>
              <a:gd name="connsiteY3" fmla="*/ 6682276 h 7394703"/>
              <a:gd name="connsiteX4" fmla="*/ 2841413 w 7461539"/>
              <a:gd name="connsiteY4" fmla="*/ 7380107 h 7394703"/>
              <a:gd name="connsiteX0" fmla="*/ 7461539 w 7461539"/>
              <a:gd name="connsiteY0" fmla="*/ 64907 h 7380107"/>
              <a:gd name="connsiteX1" fmla="*/ 2841413 w 7461539"/>
              <a:gd name="connsiteY1" fmla="*/ 618359 h 7380107"/>
              <a:gd name="connsiteX2" fmla="*/ 74150 w 7461539"/>
              <a:gd name="connsiteY2" fmla="*/ 4155643 h 7380107"/>
              <a:gd name="connsiteX3" fmla="*/ 820107 w 7461539"/>
              <a:gd name="connsiteY3" fmla="*/ 6682276 h 7380107"/>
              <a:gd name="connsiteX4" fmla="*/ 2841413 w 7461539"/>
              <a:gd name="connsiteY4" fmla="*/ 7380107 h 7380107"/>
              <a:gd name="connsiteX0" fmla="*/ 7387389 w 7387389"/>
              <a:gd name="connsiteY0" fmla="*/ 64907 h 7380107"/>
              <a:gd name="connsiteX1" fmla="*/ 2767263 w 7387389"/>
              <a:gd name="connsiteY1" fmla="*/ 618359 h 7380107"/>
              <a:gd name="connsiteX2" fmla="*/ 0 w 7387389"/>
              <a:gd name="connsiteY2" fmla="*/ 4155643 h 7380107"/>
              <a:gd name="connsiteX3" fmla="*/ 2767263 w 7387389"/>
              <a:gd name="connsiteY3" fmla="*/ 7380107 h 7380107"/>
              <a:gd name="connsiteX0" fmla="*/ 7387389 w 7387389"/>
              <a:gd name="connsiteY0" fmla="*/ 64907 h 7380107"/>
              <a:gd name="connsiteX1" fmla="*/ 2767263 w 7387389"/>
              <a:gd name="connsiteY1" fmla="*/ 618359 h 7380107"/>
              <a:gd name="connsiteX2" fmla="*/ 0 w 7387389"/>
              <a:gd name="connsiteY2" fmla="*/ 4155643 h 7380107"/>
              <a:gd name="connsiteX3" fmla="*/ 2767263 w 7387389"/>
              <a:gd name="connsiteY3" fmla="*/ 7380107 h 7380107"/>
              <a:gd name="connsiteX0" fmla="*/ 7387389 w 7387389"/>
              <a:gd name="connsiteY0" fmla="*/ 64907 h 7380107"/>
              <a:gd name="connsiteX1" fmla="*/ 2767263 w 7387389"/>
              <a:gd name="connsiteY1" fmla="*/ 618359 h 7380107"/>
              <a:gd name="connsiteX2" fmla="*/ 0 w 7387389"/>
              <a:gd name="connsiteY2" fmla="*/ 4155643 h 7380107"/>
              <a:gd name="connsiteX3" fmla="*/ 2767263 w 7387389"/>
              <a:gd name="connsiteY3" fmla="*/ 7380107 h 7380107"/>
              <a:gd name="connsiteX0" fmla="*/ 7387389 w 7387389"/>
              <a:gd name="connsiteY0" fmla="*/ 31478 h 7346678"/>
              <a:gd name="connsiteX1" fmla="*/ 2767263 w 7387389"/>
              <a:gd name="connsiteY1" fmla="*/ 584930 h 7346678"/>
              <a:gd name="connsiteX2" fmla="*/ 0 w 7387389"/>
              <a:gd name="connsiteY2" fmla="*/ 4122214 h 7346678"/>
              <a:gd name="connsiteX3" fmla="*/ 2767263 w 7387389"/>
              <a:gd name="connsiteY3" fmla="*/ 7346678 h 7346678"/>
              <a:gd name="connsiteX0" fmla="*/ 7387389 w 7387389"/>
              <a:gd name="connsiteY0" fmla="*/ 31478 h 7346678"/>
              <a:gd name="connsiteX1" fmla="*/ 2767263 w 7387389"/>
              <a:gd name="connsiteY1" fmla="*/ 584930 h 7346678"/>
              <a:gd name="connsiteX2" fmla="*/ 0 w 7387389"/>
              <a:gd name="connsiteY2" fmla="*/ 4122214 h 7346678"/>
              <a:gd name="connsiteX3" fmla="*/ 2767263 w 7387389"/>
              <a:gd name="connsiteY3" fmla="*/ 7346678 h 7346678"/>
              <a:gd name="connsiteX0" fmla="*/ 7390491 w 7390491"/>
              <a:gd name="connsiteY0" fmla="*/ 31478 h 9346928"/>
              <a:gd name="connsiteX1" fmla="*/ 2770365 w 7390491"/>
              <a:gd name="connsiteY1" fmla="*/ 584930 h 9346928"/>
              <a:gd name="connsiteX2" fmla="*/ 3102 w 7390491"/>
              <a:gd name="connsiteY2" fmla="*/ 4122214 h 9346928"/>
              <a:gd name="connsiteX3" fmla="*/ 2370315 w 7390491"/>
              <a:gd name="connsiteY3" fmla="*/ 9346928 h 9346928"/>
              <a:gd name="connsiteX0" fmla="*/ 7390491 w 7390491"/>
              <a:gd name="connsiteY0" fmla="*/ 32051 h 9347501"/>
              <a:gd name="connsiteX1" fmla="*/ 2770365 w 7390491"/>
              <a:gd name="connsiteY1" fmla="*/ 585503 h 9347501"/>
              <a:gd name="connsiteX2" fmla="*/ 3102 w 7390491"/>
              <a:gd name="connsiteY2" fmla="*/ 4141837 h 9347501"/>
              <a:gd name="connsiteX3" fmla="*/ 2370315 w 7390491"/>
              <a:gd name="connsiteY3" fmla="*/ 9347501 h 9347501"/>
              <a:gd name="connsiteX0" fmla="*/ 7387433 w 7387433"/>
              <a:gd name="connsiteY0" fmla="*/ 32051 h 9347501"/>
              <a:gd name="connsiteX1" fmla="*/ 2767307 w 7387433"/>
              <a:gd name="connsiteY1" fmla="*/ 585503 h 9347501"/>
              <a:gd name="connsiteX2" fmla="*/ 44 w 7387433"/>
              <a:gd name="connsiteY2" fmla="*/ 4141837 h 9347501"/>
              <a:gd name="connsiteX3" fmla="*/ 2367257 w 7387433"/>
              <a:gd name="connsiteY3" fmla="*/ 9347501 h 9347501"/>
              <a:gd name="connsiteX0" fmla="*/ 7330285 w 7330285"/>
              <a:gd name="connsiteY0" fmla="*/ 50426 h 9365876"/>
              <a:gd name="connsiteX1" fmla="*/ 2710159 w 7330285"/>
              <a:gd name="connsiteY1" fmla="*/ 603878 h 9365876"/>
              <a:gd name="connsiteX2" fmla="*/ 46 w 7330285"/>
              <a:gd name="connsiteY2" fmla="*/ 4674562 h 9365876"/>
              <a:gd name="connsiteX3" fmla="*/ 2310109 w 7330285"/>
              <a:gd name="connsiteY3" fmla="*/ 9365876 h 936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30285" h="9365876">
                <a:moveTo>
                  <a:pt x="7330285" y="50426"/>
                </a:moveTo>
                <a:cubicBezTo>
                  <a:pt x="6359738" y="294"/>
                  <a:pt x="3931866" y="-166811"/>
                  <a:pt x="2710159" y="603878"/>
                </a:cubicBezTo>
                <a:cubicBezTo>
                  <a:pt x="1488453" y="1374567"/>
                  <a:pt x="-9479" y="2528429"/>
                  <a:pt x="46" y="4674562"/>
                </a:cubicBezTo>
                <a:cubicBezTo>
                  <a:pt x="9571" y="6820695"/>
                  <a:pt x="891386" y="9319755"/>
                  <a:pt x="2310109" y="9365876"/>
                </a:cubicBezTo>
              </a:path>
            </a:pathLst>
          </a:custGeom>
          <a:noFill/>
          <a:ln w="2540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orma libre 41"/>
          <p:cNvSpPr/>
          <p:nvPr/>
        </p:nvSpPr>
        <p:spPr>
          <a:xfrm>
            <a:off x="12491575" y="24565287"/>
            <a:ext cx="4942182" cy="2447108"/>
          </a:xfrm>
          <a:custGeom>
            <a:avLst/>
            <a:gdLst>
              <a:gd name="connsiteX0" fmla="*/ 0 w 6063916"/>
              <a:gd name="connsiteY0" fmla="*/ 553452 h 553452"/>
              <a:gd name="connsiteX1" fmla="*/ 2646947 w 6063916"/>
              <a:gd name="connsiteY1" fmla="*/ 336884 h 553452"/>
              <a:gd name="connsiteX2" fmla="*/ 6063916 w 6063916"/>
              <a:gd name="connsiteY2" fmla="*/ 0 h 553452"/>
              <a:gd name="connsiteX0" fmla="*/ 0 w 6063916"/>
              <a:gd name="connsiteY0" fmla="*/ 553452 h 584368"/>
              <a:gd name="connsiteX1" fmla="*/ 2646947 w 6063916"/>
              <a:gd name="connsiteY1" fmla="*/ 336884 h 584368"/>
              <a:gd name="connsiteX2" fmla="*/ 6063916 w 6063916"/>
              <a:gd name="connsiteY2" fmla="*/ 0 h 584368"/>
              <a:gd name="connsiteX0" fmla="*/ 0 w 6063916"/>
              <a:gd name="connsiteY0" fmla="*/ 560794 h 591710"/>
              <a:gd name="connsiteX1" fmla="*/ 2646947 w 6063916"/>
              <a:gd name="connsiteY1" fmla="*/ 344226 h 591710"/>
              <a:gd name="connsiteX2" fmla="*/ 6063916 w 6063916"/>
              <a:gd name="connsiteY2" fmla="*/ 7342 h 591710"/>
              <a:gd name="connsiteX0" fmla="*/ 0 w 6117079"/>
              <a:gd name="connsiteY0" fmla="*/ 507050 h 544559"/>
              <a:gd name="connsiteX1" fmla="*/ 2700110 w 6117079"/>
              <a:gd name="connsiteY1" fmla="*/ 343644 h 544559"/>
              <a:gd name="connsiteX2" fmla="*/ 6117079 w 6117079"/>
              <a:gd name="connsiteY2" fmla="*/ 6760 h 544559"/>
              <a:gd name="connsiteX0" fmla="*/ 0 w 6542382"/>
              <a:gd name="connsiteY0" fmla="*/ 2838266 h 2843203"/>
              <a:gd name="connsiteX1" fmla="*/ 3125413 w 6542382"/>
              <a:gd name="connsiteY1" fmla="*/ 378227 h 2843203"/>
              <a:gd name="connsiteX2" fmla="*/ 6542382 w 6542382"/>
              <a:gd name="connsiteY2" fmla="*/ 41343 h 2843203"/>
              <a:gd name="connsiteX0" fmla="*/ 0 w 6542382"/>
              <a:gd name="connsiteY0" fmla="*/ 2799664 h 2807957"/>
              <a:gd name="connsiteX1" fmla="*/ 2657580 w 6542382"/>
              <a:gd name="connsiteY1" fmla="*/ 1232760 h 2807957"/>
              <a:gd name="connsiteX2" fmla="*/ 6542382 w 6542382"/>
              <a:gd name="connsiteY2" fmla="*/ 2741 h 2807957"/>
              <a:gd name="connsiteX0" fmla="*/ 0 w 4942182"/>
              <a:gd name="connsiteY0" fmla="*/ 2439173 h 2447108"/>
              <a:gd name="connsiteX1" fmla="*/ 2657580 w 4942182"/>
              <a:gd name="connsiteY1" fmla="*/ 872269 h 2447108"/>
              <a:gd name="connsiteX2" fmla="*/ 4942182 w 4942182"/>
              <a:gd name="connsiteY2" fmla="*/ 4200 h 24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42182" h="2447108">
                <a:moveTo>
                  <a:pt x="0" y="2439173"/>
                </a:moveTo>
                <a:cubicBezTo>
                  <a:pt x="930442" y="2559490"/>
                  <a:pt x="1833883" y="1278098"/>
                  <a:pt x="2657580" y="872269"/>
                </a:cubicBezTo>
                <a:cubicBezTo>
                  <a:pt x="3481277" y="466440"/>
                  <a:pt x="3803192" y="-51947"/>
                  <a:pt x="4942182" y="4200"/>
                </a:cubicBezTo>
              </a:path>
            </a:pathLst>
          </a:custGeom>
          <a:noFill/>
          <a:ln w="254000" cap="rnd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orma libre 42"/>
          <p:cNvSpPr/>
          <p:nvPr/>
        </p:nvSpPr>
        <p:spPr>
          <a:xfrm>
            <a:off x="18576757" y="19082086"/>
            <a:ext cx="4812941" cy="5403030"/>
          </a:xfrm>
          <a:custGeom>
            <a:avLst/>
            <a:gdLst>
              <a:gd name="connsiteX0" fmla="*/ 2334126 w 4849108"/>
              <a:gd name="connsiteY0" fmla="*/ 5517564 h 5517564"/>
              <a:gd name="connsiteX1" fmla="*/ 4836695 w 4849108"/>
              <a:gd name="connsiteY1" fmla="*/ 3544385 h 5517564"/>
              <a:gd name="connsiteX2" fmla="*/ 3152274 w 4849108"/>
              <a:gd name="connsiteY2" fmla="*/ 247733 h 5517564"/>
              <a:gd name="connsiteX3" fmla="*/ 0 w 4849108"/>
              <a:gd name="connsiteY3" fmla="*/ 488364 h 5517564"/>
              <a:gd name="connsiteX0" fmla="*/ 2334126 w 4849108"/>
              <a:gd name="connsiteY0" fmla="*/ 5442344 h 5442344"/>
              <a:gd name="connsiteX1" fmla="*/ 4836695 w 4849108"/>
              <a:gd name="connsiteY1" fmla="*/ 3469165 h 5442344"/>
              <a:gd name="connsiteX2" fmla="*/ 3152274 w 4849108"/>
              <a:gd name="connsiteY2" fmla="*/ 172513 h 5442344"/>
              <a:gd name="connsiteX3" fmla="*/ 0 w 4849108"/>
              <a:gd name="connsiteY3" fmla="*/ 413144 h 5442344"/>
              <a:gd name="connsiteX0" fmla="*/ 2334126 w 4985214"/>
              <a:gd name="connsiteY0" fmla="*/ 5029200 h 5029200"/>
              <a:gd name="connsiteX1" fmla="*/ 4836695 w 4985214"/>
              <a:gd name="connsiteY1" fmla="*/ 3056021 h 5029200"/>
              <a:gd name="connsiteX2" fmla="*/ 4186990 w 4985214"/>
              <a:gd name="connsiteY2" fmla="*/ 625642 h 5029200"/>
              <a:gd name="connsiteX3" fmla="*/ 0 w 4985214"/>
              <a:gd name="connsiteY3" fmla="*/ 0 h 5029200"/>
              <a:gd name="connsiteX0" fmla="*/ 2334126 w 4985214"/>
              <a:gd name="connsiteY0" fmla="*/ 5029200 h 5029200"/>
              <a:gd name="connsiteX1" fmla="*/ 4836695 w 4985214"/>
              <a:gd name="connsiteY1" fmla="*/ 3056021 h 5029200"/>
              <a:gd name="connsiteX2" fmla="*/ 4186990 w 4985214"/>
              <a:gd name="connsiteY2" fmla="*/ 625642 h 5029200"/>
              <a:gd name="connsiteX3" fmla="*/ 0 w 4985214"/>
              <a:gd name="connsiteY3" fmla="*/ 0 h 5029200"/>
              <a:gd name="connsiteX0" fmla="*/ 2334126 w 4985214"/>
              <a:gd name="connsiteY0" fmla="*/ 5029200 h 5034727"/>
              <a:gd name="connsiteX1" fmla="*/ 4836695 w 4985214"/>
              <a:gd name="connsiteY1" fmla="*/ 3056021 h 5034727"/>
              <a:gd name="connsiteX2" fmla="*/ 4186990 w 4985214"/>
              <a:gd name="connsiteY2" fmla="*/ 625642 h 5034727"/>
              <a:gd name="connsiteX3" fmla="*/ 0 w 4985214"/>
              <a:gd name="connsiteY3" fmla="*/ 0 h 5034727"/>
              <a:gd name="connsiteX0" fmla="*/ 2334126 w 4985214"/>
              <a:gd name="connsiteY0" fmla="*/ 5029200 h 5037392"/>
              <a:gd name="connsiteX1" fmla="*/ 4836695 w 4985214"/>
              <a:gd name="connsiteY1" fmla="*/ 3056021 h 5037392"/>
              <a:gd name="connsiteX2" fmla="*/ 4186990 w 4985214"/>
              <a:gd name="connsiteY2" fmla="*/ 625642 h 5037392"/>
              <a:gd name="connsiteX3" fmla="*/ 0 w 4985214"/>
              <a:gd name="connsiteY3" fmla="*/ 0 h 5037392"/>
              <a:gd name="connsiteX0" fmla="*/ 2334126 w 4985214"/>
              <a:gd name="connsiteY0" fmla="*/ 5029200 h 5037392"/>
              <a:gd name="connsiteX1" fmla="*/ 4836695 w 4985214"/>
              <a:gd name="connsiteY1" fmla="*/ 3056021 h 5037392"/>
              <a:gd name="connsiteX2" fmla="*/ 4186990 w 4985214"/>
              <a:gd name="connsiteY2" fmla="*/ 625642 h 5037392"/>
              <a:gd name="connsiteX3" fmla="*/ 0 w 4985214"/>
              <a:gd name="connsiteY3" fmla="*/ 0 h 5037392"/>
              <a:gd name="connsiteX0" fmla="*/ 733926 w 5103552"/>
              <a:gd name="connsiteY0" fmla="*/ 5391150 h 5397945"/>
              <a:gd name="connsiteX1" fmla="*/ 4836695 w 5103552"/>
              <a:gd name="connsiteY1" fmla="*/ 3056021 h 5397945"/>
              <a:gd name="connsiteX2" fmla="*/ 4186990 w 5103552"/>
              <a:gd name="connsiteY2" fmla="*/ 625642 h 5397945"/>
              <a:gd name="connsiteX3" fmla="*/ 0 w 5103552"/>
              <a:gd name="connsiteY3" fmla="*/ 0 h 5397945"/>
              <a:gd name="connsiteX0" fmla="*/ 733926 w 4812941"/>
              <a:gd name="connsiteY0" fmla="*/ 5391150 h 5403030"/>
              <a:gd name="connsiteX1" fmla="*/ 4436645 w 4812941"/>
              <a:gd name="connsiteY1" fmla="*/ 3818021 h 5403030"/>
              <a:gd name="connsiteX2" fmla="*/ 4186990 w 4812941"/>
              <a:gd name="connsiteY2" fmla="*/ 625642 h 5403030"/>
              <a:gd name="connsiteX3" fmla="*/ 0 w 4812941"/>
              <a:gd name="connsiteY3" fmla="*/ 0 h 540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941" h="5403030">
                <a:moveTo>
                  <a:pt x="733926" y="5391150"/>
                </a:moveTo>
                <a:cubicBezTo>
                  <a:pt x="1772652" y="5517482"/>
                  <a:pt x="3861134" y="4612272"/>
                  <a:pt x="4436645" y="3818021"/>
                </a:cubicBezTo>
                <a:cubicBezTo>
                  <a:pt x="5012156" y="3023770"/>
                  <a:pt x="4926431" y="1261979"/>
                  <a:pt x="4186990" y="625642"/>
                </a:cubicBezTo>
                <a:cubicBezTo>
                  <a:pt x="3447549" y="-10695"/>
                  <a:pt x="1413710" y="34090"/>
                  <a:pt x="0" y="0"/>
                </a:cubicBezTo>
              </a:path>
            </a:pathLst>
          </a:custGeom>
          <a:noFill/>
          <a:ln w="2540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" name="Conector recto de flecha 44"/>
          <p:cNvCxnSpPr/>
          <p:nvPr/>
        </p:nvCxnSpPr>
        <p:spPr>
          <a:xfrm flipV="1">
            <a:off x="13831351" y="25619077"/>
            <a:ext cx="1025592" cy="834681"/>
          </a:xfrm>
          <a:prstGeom prst="straightConnector1">
            <a:avLst/>
          </a:prstGeom>
          <a:ln w="508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orma libre 46"/>
          <p:cNvSpPr/>
          <p:nvPr/>
        </p:nvSpPr>
        <p:spPr>
          <a:xfrm>
            <a:off x="9674454" y="27033742"/>
            <a:ext cx="2509519" cy="1652342"/>
          </a:xfrm>
          <a:custGeom>
            <a:avLst/>
            <a:gdLst>
              <a:gd name="connsiteX0" fmla="*/ 2683565 w 2683565"/>
              <a:gd name="connsiteY0" fmla="*/ 0 h 841032"/>
              <a:gd name="connsiteX1" fmla="*/ 1272209 w 2683565"/>
              <a:gd name="connsiteY1" fmla="*/ 795131 h 841032"/>
              <a:gd name="connsiteX2" fmla="*/ 0 w 2683565"/>
              <a:gd name="connsiteY2" fmla="*/ 675861 h 841032"/>
              <a:gd name="connsiteX0" fmla="*/ 2676191 w 2676191"/>
              <a:gd name="connsiteY0" fmla="*/ 0 h 793559"/>
              <a:gd name="connsiteX1" fmla="*/ 1272209 w 2676191"/>
              <a:gd name="connsiteY1" fmla="*/ 750885 h 793559"/>
              <a:gd name="connsiteX2" fmla="*/ 0 w 2676191"/>
              <a:gd name="connsiteY2" fmla="*/ 631615 h 793559"/>
              <a:gd name="connsiteX0" fmla="*/ 2690939 w 2690939"/>
              <a:gd name="connsiteY0" fmla="*/ 0 h 809382"/>
              <a:gd name="connsiteX1" fmla="*/ 1272209 w 2690939"/>
              <a:gd name="connsiteY1" fmla="*/ 765633 h 809382"/>
              <a:gd name="connsiteX2" fmla="*/ 0 w 2690939"/>
              <a:gd name="connsiteY2" fmla="*/ 646363 h 809382"/>
              <a:gd name="connsiteX0" fmla="*/ 2816301 w 2816301"/>
              <a:gd name="connsiteY0" fmla="*/ 0 h 1086367"/>
              <a:gd name="connsiteX1" fmla="*/ 1272209 w 2816301"/>
              <a:gd name="connsiteY1" fmla="*/ 1023730 h 1086367"/>
              <a:gd name="connsiteX2" fmla="*/ 0 w 2816301"/>
              <a:gd name="connsiteY2" fmla="*/ 904460 h 1086367"/>
              <a:gd name="connsiteX0" fmla="*/ 2816301 w 2816301"/>
              <a:gd name="connsiteY0" fmla="*/ 0 h 1086367"/>
              <a:gd name="connsiteX1" fmla="*/ 1272209 w 2816301"/>
              <a:gd name="connsiteY1" fmla="*/ 1023730 h 1086367"/>
              <a:gd name="connsiteX2" fmla="*/ 0 w 2816301"/>
              <a:gd name="connsiteY2" fmla="*/ 904460 h 1086367"/>
              <a:gd name="connsiteX0" fmla="*/ 2816301 w 2816301"/>
              <a:gd name="connsiteY0" fmla="*/ 0 h 1086367"/>
              <a:gd name="connsiteX1" fmla="*/ 1272209 w 2816301"/>
              <a:gd name="connsiteY1" fmla="*/ 1023730 h 1086367"/>
              <a:gd name="connsiteX2" fmla="*/ 0 w 2816301"/>
              <a:gd name="connsiteY2" fmla="*/ 904460 h 1086367"/>
              <a:gd name="connsiteX0" fmla="*/ 2816301 w 2816301"/>
              <a:gd name="connsiteY0" fmla="*/ 0 h 1086367"/>
              <a:gd name="connsiteX1" fmla="*/ 1272209 w 2816301"/>
              <a:gd name="connsiteY1" fmla="*/ 1023730 h 1086367"/>
              <a:gd name="connsiteX2" fmla="*/ 0 w 2816301"/>
              <a:gd name="connsiteY2" fmla="*/ 904460 h 1086367"/>
              <a:gd name="connsiteX0" fmla="*/ 2816301 w 2816301"/>
              <a:gd name="connsiteY0" fmla="*/ 0 h 1086367"/>
              <a:gd name="connsiteX1" fmla="*/ 1272209 w 2816301"/>
              <a:gd name="connsiteY1" fmla="*/ 1023730 h 1086367"/>
              <a:gd name="connsiteX2" fmla="*/ 0 w 2816301"/>
              <a:gd name="connsiteY2" fmla="*/ 904460 h 1086367"/>
              <a:gd name="connsiteX0" fmla="*/ 2816301 w 2816301"/>
              <a:gd name="connsiteY0" fmla="*/ 0 h 1086367"/>
              <a:gd name="connsiteX1" fmla="*/ 1272209 w 2816301"/>
              <a:gd name="connsiteY1" fmla="*/ 1023730 h 1086367"/>
              <a:gd name="connsiteX2" fmla="*/ 0 w 2816301"/>
              <a:gd name="connsiteY2" fmla="*/ 904460 h 1086367"/>
              <a:gd name="connsiteX0" fmla="*/ 2465426 w 2465426"/>
              <a:gd name="connsiteY0" fmla="*/ 0 h 1043674"/>
              <a:gd name="connsiteX1" fmla="*/ 921334 w 2465426"/>
              <a:gd name="connsiteY1" fmla="*/ 1023730 h 1043674"/>
              <a:gd name="connsiteX2" fmla="*/ 0 w 2465426"/>
              <a:gd name="connsiteY2" fmla="*/ 309037 h 1043674"/>
              <a:gd name="connsiteX0" fmla="*/ 2465426 w 2465426"/>
              <a:gd name="connsiteY0" fmla="*/ 0 h 1035819"/>
              <a:gd name="connsiteX1" fmla="*/ 921334 w 2465426"/>
              <a:gd name="connsiteY1" fmla="*/ 1023730 h 1035819"/>
              <a:gd name="connsiteX2" fmla="*/ 0 w 2465426"/>
              <a:gd name="connsiteY2" fmla="*/ 309037 h 1035819"/>
              <a:gd name="connsiteX0" fmla="*/ 2505619 w 2505619"/>
              <a:gd name="connsiteY0" fmla="*/ 0 h 1035733"/>
              <a:gd name="connsiteX1" fmla="*/ 961527 w 2505619"/>
              <a:gd name="connsiteY1" fmla="*/ 1023730 h 1035733"/>
              <a:gd name="connsiteX2" fmla="*/ 0 w 2505619"/>
              <a:gd name="connsiteY2" fmla="*/ 298989 h 1035733"/>
              <a:gd name="connsiteX0" fmla="*/ 2495570 w 2495570"/>
              <a:gd name="connsiteY0" fmla="*/ 0 h 1035649"/>
              <a:gd name="connsiteX1" fmla="*/ 951478 w 2495570"/>
              <a:gd name="connsiteY1" fmla="*/ 1023730 h 1035649"/>
              <a:gd name="connsiteX2" fmla="*/ 0 w 2495570"/>
              <a:gd name="connsiteY2" fmla="*/ 288940 h 1035649"/>
              <a:gd name="connsiteX0" fmla="*/ 2495570 w 2495570"/>
              <a:gd name="connsiteY0" fmla="*/ 570334 h 1597767"/>
              <a:gd name="connsiteX1" fmla="*/ 951478 w 2495570"/>
              <a:gd name="connsiteY1" fmla="*/ 1594064 h 1597767"/>
              <a:gd name="connsiteX2" fmla="*/ 224295 w 2495570"/>
              <a:gd name="connsiteY2" fmla="*/ 10284 h 1597767"/>
              <a:gd name="connsiteX3" fmla="*/ 0 w 2495570"/>
              <a:gd name="connsiteY3" fmla="*/ 859274 h 1597767"/>
              <a:gd name="connsiteX0" fmla="*/ 2499793 w 2499793"/>
              <a:gd name="connsiteY0" fmla="*/ 576353 h 1603786"/>
              <a:gd name="connsiteX1" fmla="*/ 955701 w 2499793"/>
              <a:gd name="connsiteY1" fmla="*/ 1600083 h 1603786"/>
              <a:gd name="connsiteX2" fmla="*/ 228518 w 2499793"/>
              <a:gd name="connsiteY2" fmla="*/ 16303 h 1603786"/>
              <a:gd name="connsiteX3" fmla="*/ 4223 w 2499793"/>
              <a:gd name="connsiteY3" fmla="*/ 865293 h 1603786"/>
              <a:gd name="connsiteX0" fmla="*/ 2509519 w 2509519"/>
              <a:gd name="connsiteY0" fmla="*/ 576470 h 1603903"/>
              <a:gd name="connsiteX1" fmla="*/ 965427 w 2509519"/>
              <a:gd name="connsiteY1" fmla="*/ 1600200 h 1603903"/>
              <a:gd name="connsiteX2" fmla="*/ 238244 w 2509519"/>
              <a:gd name="connsiteY2" fmla="*/ 16420 h 1603903"/>
              <a:gd name="connsiteX3" fmla="*/ 3901 w 2509519"/>
              <a:gd name="connsiteY3" fmla="*/ 860385 h 1603903"/>
              <a:gd name="connsiteX0" fmla="*/ 2509519 w 2509519"/>
              <a:gd name="connsiteY0" fmla="*/ 576470 h 1603903"/>
              <a:gd name="connsiteX1" fmla="*/ 965427 w 2509519"/>
              <a:gd name="connsiteY1" fmla="*/ 1600200 h 1603903"/>
              <a:gd name="connsiteX2" fmla="*/ 238244 w 2509519"/>
              <a:gd name="connsiteY2" fmla="*/ 16420 h 1603903"/>
              <a:gd name="connsiteX3" fmla="*/ 3901 w 2509519"/>
              <a:gd name="connsiteY3" fmla="*/ 860385 h 1603903"/>
              <a:gd name="connsiteX0" fmla="*/ 2509519 w 2509519"/>
              <a:gd name="connsiteY0" fmla="*/ 576470 h 1603903"/>
              <a:gd name="connsiteX1" fmla="*/ 965427 w 2509519"/>
              <a:gd name="connsiteY1" fmla="*/ 1600200 h 1603903"/>
              <a:gd name="connsiteX2" fmla="*/ 238244 w 2509519"/>
              <a:gd name="connsiteY2" fmla="*/ 16420 h 1603903"/>
              <a:gd name="connsiteX3" fmla="*/ 3901 w 2509519"/>
              <a:gd name="connsiteY3" fmla="*/ 860385 h 1603903"/>
              <a:gd name="connsiteX0" fmla="*/ 2509519 w 2509519"/>
              <a:gd name="connsiteY0" fmla="*/ 576470 h 1600202"/>
              <a:gd name="connsiteX1" fmla="*/ 965427 w 2509519"/>
              <a:gd name="connsiteY1" fmla="*/ 1600200 h 1600202"/>
              <a:gd name="connsiteX2" fmla="*/ 238244 w 2509519"/>
              <a:gd name="connsiteY2" fmla="*/ 16420 h 1600202"/>
              <a:gd name="connsiteX3" fmla="*/ 3901 w 2509519"/>
              <a:gd name="connsiteY3" fmla="*/ 860385 h 1600202"/>
              <a:gd name="connsiteX0" fmla="*/ 2509519 w 2509519"/>
              <a:gd name="connsiteY0" fmla="*/ 576470 h 1604600"/>
              <a:gd name="connsiteX1" fmla="*/ 965427 w 2509519"/>
              <a:gd name="connsiteY1" fmla="*/ 1600200 h 1604600"/>
              <a:gd name="connsiteX2" fmla="*/ 238244 w 2509519"/>
              <a:gd name="connsiteY2" fmla="*/ 16420 h 1604600"/>
              <a:gd name="connsiteX3" fmla="*/ 3901 w 2509519"/>
              <a:gd name="connsiteY3" fmla="*/ 860385 h 1604600"/>
              <a:gd name="connsiteX0" fmla="*/ 2509519 w 2509519"/>
              <a:gd name="connsiteY0" fmla="*/ 576470 h 1519985"/>
              <a:gd name="connsiteX1" fmla="*/ 824750 w 2509519"/>
              <a:gd name="connsiteY1" fmla="*/ 1514789 h 1519985"/>
              <a:gd name="connsiteX2" fmla="*/ 238244 w 2509519"/>
              <a:gd name="connsiteY2" fmla="*/ 16420 h 1519985"/>
              <a:gd name="connsiteX3" fmla="*/ 3901 w 2509519"/>
              <a:gd name="connsiteY3" fmla="*/ 860385 h 1519985"/>
              <a:gd name="connsiteX0" fmla="*/ 2509519 w 2509519"/>
              <a:gd name="connsiteY0" fmla="*/ 576470 h 1520151"/>
              <a:gd name="connsiteX1" fmla="*/ 824750 w 2509519"/>
              <a:gd name="connsiteY1" fmla="*/ 1514789 h 1520151"/>
              <a:gd name="connsiteX2" fmla="*/ 238244 w 2509519"/>
              <a:gd name="connsiteY2" fmla="*/ 16420 h 1520151"/>
              <a:gd name="connsiteX3" fmla="*/ 3901 w 2509519"/>
              <a:gd name="connsiteY3" fmla="*/ 860385 h 1520151"/>
              <a:gd name="connsiteX0" fmla="*/ 2509519 w 2509519"/>
              <a:gd name="connsiteY0" fmla="*/ 576470 h 1652342"/>
              <a:gd name="connsiteX1" fmla="*/ 1931392 w 2509519"/>
              <a:gd name="connsiteY1" fmla="*/ 1478457 h 1652342"/>
              <a:gd name="connsiteX2" fmla="*/ 824750 w 2509519"/>
              <a:gd name="connsiteY2" fmla="*/ 1514789 h 1652342"/>
              <a:gd name="connsiteX3" fmla="*/ 238244 w 2509519"/>
              <a:gd name="connsiteY3" fmla="*/ 16420 h 1652342"/>
              <a:gd name="connsiteX4" fmla="*/ 3901 w 2509519"/>
              <a:gd name="connsiteY4" fmla="*/ 860385 h 1652342"/>
              <a:gd name="connsiteX0" fmla="*/ 2509519 w 2509519"/>
              <a:gd name="connsiteY0" fmla="*/ 576470 h 1652342"/>
              <a:gd name="connsiteX1" fmla="*/ 1931392 w 2509519"/>
              <a:gd name="connsiteY1" fmla="*/ 1478457 h 1652342"/>
              <a:gd name="connsiteX2" fmla="*/ 824750 w 2509519"/>
              <a:gd name="connsiteY2" fmla="*/ 1514789 h 1652342"/>
              <a:gd name="connsiteX3" fmla="*/ 238244 w 2509519"/>
              <a:gd name="connsiteY3" fmla="*/ 16420 h 1652342"/>
              <a:gd name="connsiteX4" fmla="*/ 3901 w 2509519"/>
              <a:gd name="connsiteY4" fmla="*/ 860385 h 1652342"/>
              <a:gd name="connsiteX0" fmla="*/ 2509519 w 2509519"/>
              <a:gd name="connsiteY0" fmla="*/ 576470 h 1652342"/>
              <a:gd name="connsiteX1" fmla="*/ 1931392 w 2509519"/>
              <a:gd name="connsiteY1" fmla="*/ 1478457 h 1652342"/>
              <a:gd name="connsiteX2" fmla="*/ 824750 w 2509519"/>
              <a:gd name="connsiteY2" fmla="*/ 1514789 h 1652342"/>
              <a:gd name="connsiteX3" fmla="*/ 238244 w 2509519"/>
              <a:gd name="connsiteY3" fmla="*/ 16420 h 1652342"/>
              <a:gd name="connsiteX4" fmla="*/ 3901 w 2509519"/>
              <a:gd name="connsiteY4" fmla="*/ 860385 h 1652342"/>
              <a:gd name="connsiteX0" fmla="*/ 2509519 w 2509519"/>
              <a:gd name="connsiteY0" fmla="*/ 576470 h 1652342"/>
              <a:gd name="connsiteX1" fmla="*/ 1931392 w 2509519"/>
              <a:gd name="connsiteY1" fmla="*/ 1478457 h 1652342"/>
              <a:gd name="connsiteX2" fmla="*/ 824750 w 2509519"/>
              <a:gd name="connsiteY2" fmla="*/ 1514789 h 1652342"/>
              <a:gd name="connsiteX3" fmla="*/ 238244 w 2509519"/>
              <a:gd name="connsiteY3" fmla="*/ 16420 h 1652342"/>
              <a:gd name="connsiteX4" fmla="*/ 3901 w 2509519"/>
              <a:gd name="connsiteY4" fmla="*/ 860385 h 1652342"/>
              <a:gd name="connsiteX0" fmla="*/ 2509519 w 2509519"/>
              <a:gd name="connsiteY0" fmla="*/ 576470 h 1652342"/>
              <a:gd name="connsiteX1" fmla="*/ 1931392 w 2509519"/>
              <a:gd name="connsiteY1" fmla="*/ 1478457 h 1652342"/>
              <a:gd name="connsiteX2" fmla="*/ 824750 w 2509519"/>
              <a:gd name="connsiteY2" fmla="*/ 1514789 h 1652342"/>
              <a:gd name="connsiteX3" fmla="*/ 238244 w 2509519"/>
              <a:gd name="connsiteY3" fmla="*/ 16420 h 1652342"/>
              <a:gd name="connsiteX4" fmla="*/ 3901 w 2509519"/>
              <a:gd name="connsiteY4" fmla="*/ 860385 h 165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9519" h="1652342">
                <a:moveTo>
                  <a:pt x="2509519" y="576470"/>
                </a:moveTo>
                <a:cubicBezTo>
                  <a:pt x="2311843" y="912696"/>
                  <a:pt x="2212187" y="1322071"/>
                  <a:pt x="1931392" y="1478457"/>
                </a:cubicBezTo>
                <a:cubicBezTo>
                  <a:pt x="1650597" y="1634843"/>
                  <a:pt x="1106941" y="1758462"/>
                  <a:pt x="824750" y="1514789"/>
                </a:cubicBezTo>
                <a:cubicBezTo>
                  <a:pt x="542559" y="1271116"/>
                  <a:pt x="396824" y="138885"/>
                  <a:pt x="238244" y="16420"/>
                </a:cubicBezTo>
                <a:cubicBezTo>
                  <a:pt x="79664" y="-106045"/>
                  <a:pt x="-21519" y="484426"/>
                  <a:pt x="3901" y="860385"/>
                </a:cubicBezTo>
              </a:path>
            </a:pathLst>
          </a:custGeom>
          <a:noFill/>
          <a:ln w="825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2" descr="http://cdn.flaticon.com/png/256/31722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9147450" y="27687726"/>
            <a:ext cx="1091576" cy="109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uadroTexto 47"/>
          <p:cNvSpPr txBox="1"/>
          <p:nvPr/>
        </p:nvSpPr>
        <p:spPr>
          <a:xfrm>
            <a:off x="9116926" y="28769906"/>
            <a:ext cx="1527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w Cen MT" panose="020B0602020104020603" pitchFamily="34" charset="0"/>
              </a:rPr>
              <a:t>220 VAC</a:t>
            </a:r>
            <a:endParaRPr lang="en-GB" sz="2800" dirty="0">
              <a:latin typeface="Tw Cen MT" panose="020B0602020104020603" pitchFamily="34" charset="0"/>
            </a:endParaRPr>
          </a:p>
        </p:txBody>
      </p:sp>
      <p:sp>
        <p:nvSpPr>
          <p:cNvPr id="51" name="Trapecio 50"/>
          <p:cNvSpPr/>
          <p:nvPr/>
        </p:nvSpPr>
        <p:spPr>
          <a:xfrm rot="14215856">
            <a:off x="20901771" y="7919789"/>
            <a:ext cx="4436879" cy="14572846"/>
          </a:xfrm>
          <a:prstGeom prst="trapezoid">
            <a:avLst>
              <a:gd name="adj" fmla="val 30757"/>
            </a:avLst>
          </a:prstGeom>
          <a:gradFill>
            <a:gsLst>
              <a:gs pos="39000">
                <a:srgbClr val="737577">
                  <a:alpha val="80000"/>
                </a:srgbClr>
              </a:gs>
              <a:gs pos="10000">
                <a:srgbClr val="A6AFC7">
                  <a:alpha val="29000"/>
                </a:srgbClr>
              </a:gs>
              <a:gs pos="79000">
                <a:srgbClr val="3F3A2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184902" y="18717797"/>
            <a:ext cx="1617610" cy="983507"/>
          </a:xfrm>
          <a:prstGeom prst="rect">
            <a:avLst/>
          </a:prstGeom>
        </p:spPr>
      </p:pic>
      <p:sp>
        <p:nvSpPr>
          <p:cNvPr id="50" name="Elipse 49"/>
          <p:cNvSpPr/>
          <p:nvPr/>
        </p:nvSpPr>
        <p:spPr>
          <a:xfrm>
            <a:off x="16127799" y="18331762"/>
            <a:ext cx="1674713" cy="16747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981883" y="9105777"/>
            <a:ext cx="4516400" cy="4231377"/>
          </a:xfrm>
          <a:prstGeom prst="ellipse">
            <a:avLst/>
          </a:prstGeom>
          <a:ln w="762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254000" h="254000"/>
          </a:sp3d>
        </p:spPr>
      </p:pic>
      <p:sp>
        <p:nvSpPr>
          <p:cNvPr id="13" name="CuadroTexto 12"/>
          <p:cNvSpPr txBox="1"/>
          <p:nvPr/>
        </p:nvSpPr>
        <p:spPr>
          <a:xfrm>
            <a:off x="26677123" y="11737242"/>
            <a:ext cx="5061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err="1" smtClean="0">
                <a:solidFill>
                  <a:schemeClr val="bg1"/>
                </a:solidFill>
                <a:latin typeface="Tw Cen MT" panose="020B0602020104020603" pitchFamily="34" charset="0"/>
              </a:rPr>
              <a:t>Australoheros</a:t>
            </a:r>
            <a:r>
              <a:rPr lang="en-US" sz="3600" i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n-US" sz="3600" i="1" dirty="0" err="1" smtClean="0">
                <a:solidFill>
                  <a:schemeClr val="bg1"/>
                </a:solidFill>
                <a:latin typeface="Tw Cen MT" panose="020B0602020104020603" pitchFamily="34" charset="0"/>
              </a:rPr>
              <a:t>facetus</a:t>
            </a:r>
            <a:endParaRPr lang="en-GB" sz="3600" i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26472495" y="13464245"/>
            <a:ext cx="5132332" cy="20621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Autóctono </a:t>
            </a:r>
            <a:r>
              <a:rPr lang="es-AR" sz="32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(Familia </a:t>
            </a:r>
            <a:r>
              <a:rPr lang="es-AR" sz="3200" dirty="0" err="1" smtClean="0">
                <a:solidFill>
                  <a:schemeClr val="bg1"/>
                </a:solidFill>
                <a:latin typeface="Tw Cen MT" panose="020B0602020104020603" pitchFamily="34" charset="0"/>
              </a:rPr>
              <a:t>Cichlidae</a:t>
            </a:r>
            <a:r>
              <a:rPr lang="es-AR" sz="32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)</a:t>
            </a:r>
          </a:p>
          <a:p>
            <a:pPr algn="ctr"/>
            <a:r>
              <a:rPr lang="es-AR" sz="32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Resistente</a:t>
            </a:r>
          </a:p>
          <a:p>
            <a:pPr algn="ctr"/>
            <a:r>
              <a:rPr lang="es-AR" sz="32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Fácil de obtener</a:t>
            </a:r>
          </a:p>
          <a:p>
            <a:pPr algn="ctr"/>
            <a:r>
              <a:rPr lang="es-AR" sz="32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5-30 cm; 4-10 años</a:t>
            </a:r>
            <a:endParaRPr lang="es-AR" sz="32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7797134" y="24832427"/>
            <a:ext cx="4072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+ V</a:t>
            </a:r>
            <a:r>
              <a:rPr lang="es-AR" sz="2800" baseline="-25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O</a:t>
            </a:r>
            <a:r>
              <a:rPr lang="es-AR" sz="2800" baseline="-50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 al </a:t>
            </a:r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subir </a:t>
            </a:r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temperatura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28070522" y="19730445"/>
            <a:ext cx="3986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AR" sz="3200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s-AR" sz="3200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V</a:t>
            </a:r>
            <a:r>
              <a:rPr lang="es-AR" sz="3200" b="1" baseline="-25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O</a:t>
            </a:r>
            <a:r>
              <a:rPr lang="es-AR" sz="3200" b="1" baseline="-50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r>
              <a:rPr lang="es-AR" sz="3200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 al subir el peso</a:t>
            </a:r>
          </a:p>
        </p:txBody>
      </p:sp>
      <p:pic>
        <p:nvPicPr>
          <p:cNvPr id="61" name="Imagen 6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299065" y="22249127"/>
            <a:ext cx="1617610" cy="988134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620997" y="19819908"/>
            <a:ext cx="706238" cy="431413"/>
          </a:xfrm>
          <a:prstGeom prst="rect">
            <a:avLst/>
          </a:prstGeom>
        </p:spPr>
      </p:pic>
      <p:sp>
        <p:nvSpPr>
          <p:cNvPr id="63" name="CuadroTexto 62"/>
          <p:cNvSpPr txBox="1"/>
          <p:nvPr/>
        </p:nvSpPr>
        <p:spPr>
          <a:xfrm>
            <a:off x="26260746" y="16180437"/>
            <a:ext cx="5608441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V</a:t>
            </a:r>
            <a:r>
              <a:rPr lang="es-AR" sz="3200" b="1" baseline="-25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O</a:t>
            </a:r>
            <a:r>
              <a:rPr lang="es-AR" sz="3200" b="1" baseline="-50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r>
              <a:rPr lang="es-AR" sz="3200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 comparable </a:t>
            </a:r>
            <a:r>
              <a:rPr lang="es-AR" sz="3200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otros </a:t>
            </a:r>
            <a:r>
              <a:rPr lang="es-AR" sz="3200" b="1" dirty="0" err="1" smtClean="0">
                <a:solidFill>
                  <a:schemeClr val="bg1"/>
                </a:solidFill>
                <a:latin typeface="Tw Cen MT" panose="020B0602020104020603" pitchFamily="34" charset="0"/>
              </a:rPr>
              <a:t>cich</a:t>
            </a:r>
            <a:r>
              <a:rPr lang="es-AR" sz="3200" b="1" dirty="0" err="1" smtClean="0">
                <a:solidFill>
                  <a:schemeClr val="bg1"/>
                </a:solidFill>
                <a:latin typeface="Tw Cen MT" panose="020B0602020104020603" pitchFamily="34" charset="0"/>
              </a:rPr>
              <a:t>lidae</a:t>
            </a:r>
            <a:endParaRPr lang="es-AR" sz="3200" b="1" dirty="0" smtClean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65" name="CuadroTexto 64"/>
          <p:cNvSpPr txBox="1"/>
          <p:nvPr/>
        </p:nvSpPr>
        <p:spPr>
          <a:xfrm>
            <a:off x="27474118" y="16674142"/>
            <a:ext cx="318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i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A. </a:t>
            </a:r>
            <a:r>
              <a:rPr lang="es-AR" sz="2800" i="1" dirty="0" err="1" smtClean="0">
                <a:solidFill>
                  <a:srgbClr val="FFFF00"/>
                </a:solidFill>
                <a:latin typeface="Tw Cen MT" panose="020B0602020104020603" pitchFamily="34" charset="0"/>
              </a:rPr>
              <a:t>facetus</a:t>
            </a:r>
            <a:r>
              <a:rPr lang="es-AR" sz="2800" i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 </a:t>
            </a:r>
            <a:r>
              <a:rPr lang="es-AR" sz="2800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(n=14)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26525148" y="17456716"/>
            <a:ext cx="4317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 smtClean="0">
                <a:solidFill>
                  <a:schemeClr val="bg1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  </a:t>
            </a:r>
            <a:r>
              <a:rPr lang="es-AR" sz="2400" dirty="0" err="1" smtClean="0">
                <a:solidFill>
                  <a:schemeClr val="bg1"/>
                </a:solidFill>
                <a:latin typeface="Tw Cen MT" panose="020B0602020104020603" pitchFamily="34" charset="0"/>
              </a:rPr>
              <a:t>Cichlidae</a:t>
            </a:r>
            <a:r>
              <a:rPr lang="es-AR" sz="2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s-AR" sz="2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(12 </a:t>
            </a:r>
            <a:r>
              <a:rPr lang="es-AR" sz="2400" dirty="0" err="1" smtClean="0">
                <a:solidFill>
                  <a:schemeClr val="bg1"/>
                </a:solidFill>
                <a:latin typeface="Tw Cen MT" panose="020B0602020104020603" pitchFamily="34" charset="0"/>
              </a:rPr>
              <a:t>sps</a:t>
            </a:r>
            <a:r>
              <a:rPr lang="es-AR" sz="2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; n=326</a:t>
            </a:r>
            <a:r>
              <a:rPr lang="es-AR" sz="2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)</a:t>
            </a:r>
            <a:r>
              <a:rPr lang="es-AR" sz="2400" dirty="0">
                <a:solidFill>
                  <a:schemeClr val="bg1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s-AR" sz="2400" dirty="0" smtClean="0">
                <a:solidFill>
                  <a:schemeClr val="bg1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</a:t>
            </a:r>
            <a:endParaRPr lang="es-AR" sz="2400" dirty="0" smtClean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7823691" y="15067618"/>
            <a:ext cx="2800574" cy="1077218"/>
          </a:xfrm>
          <a:prstGeom prst="rightArrowCallou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Entrada de </a:t>
            </a:r>
            <a:r>
              <a:rPr lang="es-AR" sz="32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agua</a:t>
            </a:r>
            <a:endParaRPr lang="es-AR" sz="32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Forma libre 57"/>
          <p:cNvSpPr/>
          <p:nvPr/>
        </p:nvSpPr>
        <p:spPr>
          <a:xfrm>
            <a:off x="10610850" y="15537792"/>
            <a:ext cx="1390650" cy="730908"/>
          </a:xfrm>
          <a:custGeom>
            <a:avLst/>
            <a:gdLst>
              <a:gd name="connsiteX0" fmla="*/ 0 w 1390650"/>
              <a:gd name="connsiteY0" fmla="*/ 64158 h 730908"/>
              <a:gd name="connsiteX1" fmla="*/ 819150 w 1390650"/>
              <a:gd name="connsiteY1" fmla="*/ 64158 h 730908"/>
              <a:gd name="connsiteX2" fmla="*/ 1390650 w 1390650"/>
              <a:gd name="connsiteY2" fmla="*/ 730908 h 730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0650" h="730908">
                <a:moveTo>
                  <a:pt x="0" y="64158"/>
                </a:moveTo>
                <a:cubicBezTo>
                  <a:pt x="293687" y="8595"/>
                  <a:pt x="587375" y="-46967"/>
                  <a:pt x="819150" y="64158"/>
                </a:cubicBezTo>
                <a:cubicBezTo>
                  <a:pt x="1050925" y="175283"/>
                  <a:pt x="1220787" y="453095"/>
                  <a:pt x="1390650" y="730908"/>
                </a:cubicBezTo>
              </a:path>
            </a:pathLst>
          </a:custGeom>
          <a:noFill/>
          <a:ln w="2540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cxnSp>
        <p:nvCxnSpPr>
          <p:cNvPr id="64" name="Conector recto 63"/>
          <p:cNvCxnSpPr/>
          <p:nvPr/>
        </p:nvCxnSpPr>
        <p:spPr>
          <a:xfrm>
            <a:off x="12195524" y="16647100"/>
            <a:ext cx="382328" cy="770554"/>
          </a:xfrm>
          <a:prstGeom prst="line">
            <a:avLst/>
          </a:prstGeom>
          <a:ln w="2540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adroTexto 66"/>
          <p:cNvSpPr txBox="1"/>
          <p:nvPr/>
        </p:nvSpPr>
        <p:spPr>
          <a:xfrm>
            <a:off x="10509264" y="16251660"/>
            <a:ext cx="1608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Válvula</a:t>
            </a:r>
            <a:endParaRPr lang="es-AR" sz="28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10029275" y="28921605"/>
            <a:ext cx="3556457" cy="895826"/>
          </a:xfrm>
          <a:prstGeom prst="upArrowCallout">
            <a:avLst>
              <a:gd name="adj1" fmla="val 46265"/>
              <a:gd name="adj2" fmla="val 46265"/>
              <a:gd name="adj3" fmla="val 20747"/>
              <a:gd name="adj4" fmla="val 6072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dirty="0" smtClean="0">
                <a:latin typeface="Tw Cen MT" panose="020B0602020104020603" pitchFamily="34" charset="0"/>
              </a:rPr>
              <a:t>Bomba sumergible</a:t>
            </a:r>
            <a:endParaRPr lang="es-AR" sz="3200" dirty="0">
              <a:latin typeface="Tw Cen MT" panose="020B0602020104020603" pitchFamily="34" charset="0"/>
            </a:endParaRPr>
          </a:p>
        </p:txBody>
      </p:sp>
      <p:sp>
        <p:nvSpPr>
          <p:cNvPr id="73" name="CuadroTexto 72"/>
          <p:cNvSpPr txBox="1"/>
          <p:nvPr/>
        </p:nvSpPr>
        <p:spPr>
          <a:xfrm rot="19262157">
            <a:off x="13714217" y="26205322"/>
            <a:ext cx="1608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FFFF00"/>
                </a:solidFill>
                <a:latin typeface="Tw Cen MT" panose="020B0602020104020603" pitchFamily="34" charset="0"/>
              </a:rPr>
              <a:t>Flujo</a:t>
            </a:r>
            <a:endParaRPr lang="en-GB" sz="2800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59" name="Forma libre 58"/>
          <p:cNvSpPr/>
          <p:nvPr/>
        </p:nvSpPr>
        <p:spPr>
          <a:xfrm>
            <a:off x="21355921" y="23980369"/>
            <a:ext cx="1556084" cy="3176337"/>
          </a:xfrm>
          <a:custGeom>
            <a:avLst/>
            <a:gdLst>
              <a:gd name="connsiteX0" fmla="*/ 0 w 1640469"/>
              <a:gd name="connsiteY0" fmla="*/ 0 h 3785937"/>
              <a:gd name="connsiteX1" fmla="*/ 946484 w 1640469"/>
              <a:gd name="connsiteY1" fmla="*/ 962527 h 3785937"/>
              <a:gd name="connsiteX2" fmla="*/ 1556084 w 1640469"/>
              <a:gd name="connsiteY2" fmla="*/ 3176337 h 3785937"/>
              <a:gd name="connsiteX3" fmla="*/ 1620252 w 1640469"/>
              <a:gd name="connsiteY3" fmla="*/ 3785937 h 3785937"/>
              <a:gd name="connsiteX0" fmla="*/ 0 w 1620252"/>
              <a:gd name="connsiteY0" fmla="*/ 0 h 3785937"/>
              <a:gd name="connsiteX1" fmla="*/ 946484 w 1620252"/>
              <a:gd name="connsiteY1" fmla="*/ 962527 h 3785937"/>
              <a:gd name="connsiteX2" fmla="*/ 1556084 w 1620252"/>
              <a:gd name="connsiteY2" fmla="*/ 3176337 h 3785937"/>
              <a:gd name="connsiteX3" fmla="*/ 1620252 w 1620252"/>
              <a:gd name="connsiteY3" fmla="*/ 3785937 h 3785937"/>
              <a:gd name="connsiteX0" fmla="*/ 0 w 1620252"/>
              <a:gd name="connsiteY0" fmla="*/ 0 h 3785937"/>
              <a:gd name="connsiteX1" fmla="*/ 946484 w 1620252"/>
              <a:gd name="connsiteY1" fmla="*/ 962527 h 3785937"/>
              <a:gd name="connsiteX2" fmla="*/ 1556084 w 1620252"/>
              <a:gd name="connsiteY2" fmla="*/ 3176337 h 3785937"/>
              <a:gd name="connsiteX3" fmla="*/ 1620252 w 1620252"/>
              <a:gd name="connsiteY3" fmla="*/ 3785937 h 3785937"/>
              <a:gd name="connsiteX0" fmla="*/ 0 w 1556084"/>
              <a:gd name="connsiteY0" fmla="*/ 0 h 3176337"/>
              <a:gd name="connsiteX1" fmla="*/ 946484 w 1556084"/>
              <a:gd name="connsiteY1" fmla="*/ 962527 h 3176337"/>
              <a:gd name="connsiteX2" fmla="*/ 1556084 w 1556084"/>
              <a:gd name="connsiteY2" fmla="*/ 3176337 h 3176337"/>
              <a:gd name="connsiteX0" fmla="*/ 0 w 1556084"/>
              <a:gd name="connsiteY0" fmla="*/ 0 h 3176337"/>
              <a:gd name="connsiteX1" fmla="*/ 946484 w 1556084"/>
              <a:gd name="connsiteY1" fmla="*/ 962527 h 3176337"/>
              <a:gd name="connsiteX2" fmla="*/ 1556084 w 1556084"/>
              <a:gd name="connsiteY2" fmla="*/ 3176337 h 317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6084" h="3176337">
                <a:moveTo>
                  <a:pt x="0" y="0"/>
                </a:moveTo>
                <a:cubicBezTo>
                  <a:pt x="343568" y="216569"/>
                  <a:pt x="687137" y="433138"/>
                  <a:pt x="946484" y="962527"/>
                </a:cubicBezTo>
                <a:cubicBezTo>
                  <a:pt x="1205831" y="1491916"/>
                  <a:pt x="1540042" y="2625558"/>
                  <a:pt x="1556084" y="3176337"/>
                </a:cubicBezTo>
              </a:path>
            </a:pathLst>
          </a:custGeom>
          <a:noFill/>
          <a:ln w="2540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2" name="Grupo 71"/>
          <p:cNvGrpSpPr/>
          <p:nvPr/>
        </p:nvGrpSpPr>
        <p:grpSpPr>
          <a:xfrm>
            <a:off x="22816166" y="27924806"/>
            <a:ext cx="330289" cy="517836"/>
            <a:chOff x="23806898" y="27446121"/>
            <a:chExt cx="330289" cy="517836"/>
          </a:xfrm>
        </p:grpSpPr>
        <p:sp>
          <p:nvSpPr>
            <p:cNvPr id="69" name="Elipse 68"/>
            <p:cNvSpPr/>
            <p:nvPr/>
          </p:nvSpPr>
          <p:spPr>
            <a:xfrm>
              <a:off x="23806898" y="27446121"/>
              <a:ext cx="330289" cy="517836"/>
            </a:xfrm>
            <a:custGeom>
              <a:avLst/>
              <a:gdLst>
                <a:gd name="connsiteX0" fmla="*/ 0 w 330273"/>
                <a:gd name="connsiteY0" fmla="*/ 209491 h 418981"/>
                <a:gd name="connsiteX1" fmla="*/ 165137 w 330273"/>
                <a:gd name="connsiteY1" fmla="*/ 0 h 418981"/>
                <a:gd name="connsiteX2" fmla="*/ 330274 w 330273"/>
                <a:gd name="connsiteY2" fmla="*/ 209491 h 418981"/>
                <a:gd name="connsiteX3" fmla="*/ 165137 w 330273"/>
                <a:gd name="connsiteY3" fmla="*/ 418982 h 418981"/>
                <a:gd name="connsiteX4" fmla="*/ 0 w 330273"/>
                <a:gd name="connsiteY4" fmla="*/ 209491 h 418981"/>
                <a:gd name="connsiteX0" fmla="*/ 0 w 330274"/>
                <a:gd name="connsiteY0" fmla="*/ 209491 h 418982"/>
                <a:gd name="connsiteX1" fmla="*/ 165137 w 330274"/>
                <a:gd name="connsiteY1" fmla="*/ 0 h 418982"/>
                <a:gd name="connsiteX2" fmla="*/ 330274 w 330274"/>
                <a:gd name="connsiteY2" fmla="*/ 209491 h 418982"/>
                <a:gd name="connsiteX3" fmla="*/ 165137 w 330274"/>
                <a:gd name="connsiteY3" fmla="*/ 418982 h 418982"/>
                <a:gd name="connsiteX4" fmla="*/ 0 w 330274"/>
                <a:gd name="connsiteY4" fmla="*/ 209491 h 418982"/>
                <a:gd name="connsiteX0" fmla="*/ 0 w 330274"/>
                <a:gd name="connsiteY0" fmla="*/ 297753 h 507244"/>
                <a:gd name="connsiteX1" fmla="*/ 165137 w 330274"/>
                <a:gd name="connsiteY1" fmla="*/ 0 h 507244"/>
                <a:gd name="connsiteX2" fmla="*/ 330274 w 330274"/>
                <a:gd name="connsiteY2" fmla="*/ 297753 h 507244"/>
                <a:gd name="connsiteX3" fmla="*/ 165137 w 330274"/>
                <a:gd name="connsiteY3" fmla="*/ 507244 h 507244"/>
                <a:gd name="connsiteX4" fmla="*/ 0 w 330274"/>
                <a:gd name="connsiteY4" fmla="*/ 297753 h 507244"/>
                <a:gd name="connsiteX0" fmla="*/ 0 w 330274"/>
                <a:gd name="connsiteY0" fmla="*/ 297753 h 507244"/>
                <a:gd name="connsiteX1" fmla="*/ 165137 w 330274"/>
                <a:gd name="connsiteY1" fmla="*/ 0 h 507244"/>
                <a:gd name="connsiteX2" fmla="*/ 330274 w 330274"/>
                <a:gd name="connsiteY2" fmla="*/ 297753 h 507244"/>
                <a:gd name="connsiteX3" fmla="*/ 165137 w 330274"/>
                <a:gd name="connsiteY3" fmla="*/ 507244 h 507244"/>
                <a:gd name="connsiteX4" fmla="*/ 0 w 330274"/>
                <a:gd name="connsiteY4" fmla="*/ 297753 h 507244"/>
                <a:gd name="connsiteX0" fmla="*/ 0 w 330274"/>
                <a:gd name="connsiteY0" fmla="*/ 347180 h 556671"/>
                <a:gd name="connsiteX1" fmla="*/ 165137 w 330274"/>
                <a:gd name="connsiteY1" fmla="*/ 0 h 556671"/>
                <a:gd name="connsiteX2" fmla="*/ 330274 w 330274"/>
                <a:gd name="connsiteY2" fmla="*/ 347180 h 556671"/>
                <a:gd name="connsiteX3" fmla="*/ 165137 w 330274"/>
                <a:gd name="connsiteY3" fmla="*/ 556671 h 556671"/>
                <a:gd name="connsiteX4" fmla="*/ 0 w 330274"/>
                <a:gd name="connsiteY4" fmla="*/ 347180 h 556671"/>
                <a:gd name="connsiteX0" fmla="*/ 0 w 330274"/>
                <a:gd name="connsiteY0" fmla="*/ 347180 h 556671"/>
                <a:gd name="connsiteX1" fmla="*/ 165137 w 330274"/>
                <a:gd name="connsiteY1" fmla="*/ 0 h 556671"/>
                <a:gd name="connsiteX2" fmla="*/ 330274 w 330274"/>
                <a:gd name="connsiteY2" fmla="*/ 347180 h 556671"/>
                <a:gd name="connsiteX3" fmla="*/ 165137 w 330274"/>
                <a:gd name="connsiteY3" fmla="*/ 556671 h 556671"/>
                <a:gd name="connsiteX4" fmla="*/ 0 w 330274"/>
                <a:gd name="connsiteY4" fmla="*/ 347180 h 556671"/>
                <a:gd name="connsiteX0" fmla="*/ 0 w 330274"/>
                <a:gd name="connsiteY0" fmla="*/ 347180 h 556671"/>
                <a:gd name="connsiteX1" fmla="*/ 165137 w 330274"/>
                <a:gd name="connsiteY1" fmla="*/ 0 h 556671"/>
                <a:gd name="connsiteX2" fmla="*/ 330274 w 330274"/>
                <a:gd name="connsiteY2" fmla="*/ 347180 h 556671"/>
                <a:gd name="connsiteX3" fmla="*/ 165137 w 330274"/>
                <a:gd name="connsiteY3" fmla="*/ 556671 h 556671"/>
                <a:gd name="connsiteX4" fmla="*/ 0 w 330274"/>
                <a:gd name="connsiteY4" fmla="*/ 347180 h 556671"/>
                <a:gd name="connsiteX0" fmla="*/ 0 w 330274"/>
                <a:gd name="connsiteY0" fmla="*/ 347180 h 556671"/>
                <a:gd name="connsiteX1" fmla="*/ 165137 w 330274"/>
                <a:gd name="connsiteY1" fmla="*/ 0 h 556671"/>
                <a:gd name="connsiteX2" fmla="*/ 330274 w 330274"/>
                <a:gd name="connsiteY2" fmla="*/ 347180 h 556671"/>
                <a:gd name="connsiteX3" fmla="*/ 165137 w 330274"/>
                <a:gd name="connsiteY3" fmla="*/ 556671 h 556671"/>
                <a:gd name="connsiteX4" fmla="*/ 0 w 330274"/>
                <a:gd name="connsiteY4" fmla="*/ 347180 h 556671"/>
                <a:gd name="connsiteX0" fmla="*/ 0 w 330274"/>
                <a:gd name="connsiteY0" fmla="*/ 347180 h 556671"/>
                <a:gd name="connsiteX1" fmla="*/ 165137 w 330274"/>
                <a:gd name="connsiteY1" fmla="*/ 0 h 556671"/>
                <a:gd name="connsiteX2" fmla="*/ 330274 w 330274"/>
                <a:gd name="connsiteY2" fmla="*/ 347180 h 556671"/>
                <a:gd name="connsiteX3" fmla="*/ 165137 w 330274"/>
                <a:gd name="connsiteY3" fmla="*/ 556671 h 556671"/>
                <a:gd name="connsiteX4" fmla="*/ 0 w 330274"/>
                <a:gd name="connsiteY4" fmla="*/ 347180 h 556671"/>
                <a:gd name="connsiteX0" fmla="*/ 0 w 330274"/>
                <a:gd name="connsiteY0" fmla="*/ 347180 h 556671"/>
                <a:gd name="connsiteX1" fmla="*/ 165137 w 330274"/>
                <a:gd name="connsiteY1" fmla="*/ 0 h 556671"/>
                <a:gd name="connsiteX2" fmla="*/ 330274 w 330274"/>
                <a:gd name="connsiteY2" fmla="*/ 347180 h 556671"/>
                <a:gd name="connsiteX3" fmla="*/ 165137 w 330274"/>
                <a:gd name="connsiteY3" fmla="*/ 556671 h 556671"/>
                <a:gd name="connsiteX4" fmla="*/ 0 w 330274"/>
                <a:gd name="connsiteY4" fmla="*/ 347180 h 556671"/>
                <a:gd name="connsiteX0" fmla="*/ 0 w 330274"/>
                <a:gd name="connsiteY0" fmla="*/ 347180 h 556671"/>
                <a:gd name="connsiteX1" fmla="*/ 165137 w 330274"/>
                <a:gd name="connsiteY1" fmla="*/ 0 h 556671"/>
                <a:gd name="connsiteX2" fmla="*/ 330274 w 330274"/>
                <a:gd name="connsiteY2" fmla="*/ 347180 h 556671"/>
                <a:gd name="connsiteX3" fmla="*/ 165137 w 330274"/>
                <a:gd name="connsiteY3" fmla="*/ 556671 h 556671"/>
                <a:gd name="connsiteX4" fmla="*/ 0 w 330274"/>
                <a:gd name="connsiteY4" fmla="*/ 347180 h 556671"/>
                <a:gd name="connsiteX0" fmla="*/ 0 w 330274"/>
                <a:gd name="connsiteY0" fmla="*/ 347180 h 556671"/>
                <a:gd name="connsiteX1" fmla="*/ 165137 w 330274"/>
                <a:gd name="connsiteY1" fmla="*/ 0 h 556671"/>
                <a:gd name="connsiteX2" fmla="*/ 330274 w 330274"/>
                <a:gd name="connsiteY2" fmla="*/ 347180 h 556671"/>
                <a:gd name="connsiteX3" fmla="*/ 165137 w 330274"/>
                <a:gd name="connsiteY3" fmla="*/ 556671 h 556671"/>
                <a:gd name="connsiteX4" fmla="*/ 0 w 330274"/>
                <a:gd name="connsiteY4" fmla="*/ 347180 h 556671"/>
                <a:gd name="connsiteX0" fmla="*/ 0 w 330274"/>
                <a:gd name="connsiteY0" fmla="*/ 347180 h 556671"/>
                <a:gd name="connsiteX1" fmla="*/ 165137 w 330274"/>
                <a:gd name="connsiteY1" fmla="*/ 0 h 556671"/>
                <a:gd name="connsiteX2" fmla="*/ 330274 w 330274"/>
                <a:gd name="connsiteY2" fmla="*/ 347180 h 556671"/>
                <a:gd name="connsiteX3" fmla="*/ 165137 w 330274"/>
                <a:gd name="connsiteY3" fmla="*/ 556671 h 556671"/>
                <a:gd name="connsiteX4" fmla="*/ 0 w 330274"/>
                <a:gd name="connsiteY4" fmla="*/ 347180 h 556671"/>
                <a:gd name="connsiteX0" fmla="*/ 15 w 330289"/>
                <a:gd name="connsiteY0" fmla="*/ 347180 h 517836"/>
                <a:gd name="connsiteX1" fmla="*/ 165152 w 330289"/>
                <a:gd name="connsiteY1" fmla="*/ 0 h 517836"/>
                <a:gd name="connsiteX2" fmla="*/ 330289 w 330289"/>
                <a:gd name="connsiteY2" fmla="*/ 347180 h 517836"/>
                <a:gd name="connsiteX3" fmla="*/ 158091 w 330289"/>
                <a:gd name="connsiteY3" fmla="*/ 517836 h 517836"/>
                <a:gd name="connsiteX4" fmla="*/ 15 w 330289"/>
                <a:gd name="connsiteY4" fmla="*/ 347180 h 51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89" h="517836">
                  <a:moveTo>
                    <a:pt x="15" y="347180"/>
                  </a:moveTo>
                  <a:cubicBezTo>
                    <a:pt x="1192" y="260874"/>
                    <a:pt x="84540" y="197708"/>
                    <a:pt x="165152" y="0"/>
                  </a:cubicBezTo>
                  <a:cubicBezTo>
                    <a:pt x="256354" y="204769"/>
                    <a:pt x="330289" y="231481"/>
                    <a:pt x="330289" y="347180"/>
                  </a:cubicBezTo>
                  <a:cubicBezTo>
                    <a:pt x="330289" y="462879"/>
                    <a:pt x="249294" y="517836"/>
                    <a:pt x="158091" y="517836"/>
                  </a:cubicBezTo>
                  <a:cubicBezTo>
                    <a:pt x="66888" y="517836"/>
                    <a:pt x="-1162" y="433486"/>
                    <a:pt x="15" y="34718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ipse 70"/>
            <p:cNvSpPr/>
            <p:nvPr/>
          </p:nvSpPr>
          <p:spPr>
            <a:xfrm>
              <a:off x="23985325" y="27724588"/>
              <a:ext cx="137577" cy="1835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4" name="CuadroTexto 73"/>
          <p:cNvSpPr txBox="1"/>
          <p:nvPr/>
        </p:nvSpPr>
        <p:spPr>
          <a:xfrm>
            <a:off x="21355921" y="28585704"/>
            <a:ext cx="3134871" cy="1650206"/>
          </a:xfrm>
          <a:prstGeom prst="upArrowCallou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dirty="0" smtClean="0">
                <a:latin typeface="Tw Cen MT" panose="020B0602020104020603" pitchFamily="34" charset="0"/>
              </a:rPr>
              <a:t>Desagote/purga de aire</a:t>
            </a:r>
            <a:endParaRPr lang="es-AR" sz="3200" dirty="0">
              <a:latin typeface="Tw Cen MT" panose="020B0602020104020603" pitchFamily="34" charset="0"/>
            </a:endParaRPr>
          </a:p>
        </p:txBody>
      </p:sp>
      <p:sp>
        <p:nvSpPr>
          <p:cNvPr id="86" name="CuadroTexto 85"/>
          <p:cNvSpPr txBox="1"/>
          <p:nvPr/>
        </p:nvSpPr>
        <p:spPr>
          <a:xfrm>
            <a:off x="15584618" y="15359593"/>
            <a:ext cx="2918271" cy="895826"/>
          </a:xfrm>
          <a:prstGeom prst="downArrowCallou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dirty="0" smtClean="0">
                <a:latin typeface="Tw Cen MT" panose="020B0602020104020603" pitchFamily="34" charset="0"/>
              </a:rPr>
              <a:t>Balde hermético</a:t>
            </a:r>
            <a:endParaRPr lang="es-AR" sz="3200" dirty="0">
              <a:latin typeface="Tw Cen MT" panose="020B0602020104020603" pitchFamily="34" charset="0"/>
            </a:endParaRPr>
          </a:p>
        </p:txBody>
      </p:sp>
      <p:sp>
        <p:nvSpPr>
          <p:cNvPr id="87" name="CuadroTexto 86"/>
          <p:cNvSpPr txBox="1"/>
          <p:nvPr/>
        </p:nvSpPr>
        <p:spPr>
          <a:xfrm>
            <a:off x="15152688" y="28775364"/>
            <a:ext cx="5018512" cy="1650206"/>
          </a:xfrm>
          <a:prstGeom prst="upArrowCallou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dirty="0" smtClean="0">
                <a:latin typeface="Tw Cen MT" panose="020B0602020104020603" pitchFamily="34" charset="0"/>
              </a:rPr>
              <a:t>Agitador magnético (= flujo continuo por el electrodo</a:t>
            </a:r>
            <a:endParaRPr lang="es-AR" sz="3200" dirty="0">
              <a:latin typeface="Tw Cen MT" panose="020B0602020104020603" pitchFamily="34" charset="0"/>
            </a:endParaRPr>
          </a:p>
        </p:txBody>
      </p:sp>
      <p:sp>
        <p:nvSpPr>
          <p:cNvPr id="89" name="CuadroTexto 88"/>
          <p:cNvSpPr txBox="1"/>
          <p:nvPr/>
        </p:nvSpPr>
        <p:spPr>
          <a:xfrm>
            <a:off x="18576116" y="20196580"/>
            <a:ext cx="3899036" cy="1650206"/>
          </a:xfrm>
          <a:prstGeom prst="downArrowCallou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dirty="0" err="1" smtClean="0">
                <a:latin typeface="Tw Cen MT" panose="020B0602020104020603" pitchFamily="34" charset="0"/>
              </a:rPr>
              <a:t>Oximetro</a:t>
            </a:r>
            <a:r>
              <a:rPr lang="es-AR" sz="3200" dirty="0" smtClean="0">
                <a:latin typeface="Tw Cen MT" panose="020B0602020104020603" pitchFamily="34" charset="0"/>
              </a:rPr>
              <a:t> portátil con electrodo de Clark</a:t>
            </a:r>
            <a:endParaRPr lang="es-AR" sz="3200" dirty="0">
              <a:latin typeface="Tw Cen MT" panose="020B0602020104020603" pitchFamily="34" charset="0"/>
            </a:endParaRPr>
          </a:p>
        </p:txBody>
      </p:sp>
      <p:sp>
        <p:nvSpPr>
          <p:cNvPr id="46" name="Forma libre 45"/>
          <p:cNvSpPr/>
          <p:nvPr/>
        </p:nvSpPr>
        <p:spPr>
          <a:xfrm>
            <a:off x="18386019" y="21465486"/>
            <a:ext cx="2959108" cy="3199108"/>
          </a:xfrm>
          <a:custGeom>
            <a:avLst/>
            <a:gdLst>
              <a:gd name="connsiteX0" fmla="*/ 79614 w 3031819"/>
              <a:gd name="connsiteY0" fmla="*/ 799174 h 3176614"/>
              <a:gd name="connsiteX1" fmla="*/ 9945 w 3031819"/>
              <a:gd name="connsiteY1" fmla="*/ 598877 h 3176614"/>
              <a:gd name="connsiteX2" fmla="*/ 271202 w 3031819"/>
              <a:gd name="connsiteY2" fmla="*/ 6694 h 3176614"/>
              <a:gd name="connsiteX3" fmla="*/ 1960665 w 3031819"/>
              <a:gd name="connsiteY3" fmla="*/ 337620 h 3176614"/>
              <a:gd name="connsiteX4" fmla="*/ 2866356 w 3031819"/>
              <a:gd name="connsiteY4" fmla="*/ 1199768 h 3176614"/>
              <a:gd name="connsiteX5" fmla="*/ 2944734 w 3031819"/>
              <a:gd name="connsiteY5" fmla="*/ 2166420 h 3176614"/>
              <a:gd name="connsiteX6" fmla="*/ 3031819 w 3031819"/>
              <a:gd name="connsiteY6" fmla="*/ 3176614 h 3176614"/>
              <a:gd name="connsiteX0" fmla="*/ 7123 w 2959328"/>
              <a:gd name="connsiteY0" fmla="*/ 808810 h 3186250"/>
              <a:gd name="connsiteX1" fmla="*/ 198711 w 2959328"/>
              <a:gd name="connsiteY1" fmla="*/ 16330 h 3186250"/>
              <a:gd name="connsiteX2" fmla="*/ 1888174 w 2959328"/>
              <a:gd name="connsiteY2" fmla="*/ 347256 h 3186250"/>
              <a:gd name="connsiteX3" fmla="*/ 2793865 w 2959328"/>
              <a:gd name="connsiteY3" fmla="*/ 1209404 h 3186250"/>
              <a:gd name="connsiteX4" fmla="*/ 2872243 w 2959328"/>
              <a:gd name="connsiteY4" fmla="*/ 2176056 h 3186250"/>
              <a:gd name="connsiteX5" fmla="*/ 2959328 w 2959328"/>
              <a:gd name="connsiteY5" fmla="*/ 3186250 h 3186250"/>
              <a:gd name="connsiteX0" fmla="*/ 22431 w 2939801"/>
              <a:gd name="connsiteY0" fmla="*/ 909858 h 3191504"/>
              <a:gd name="connsiteX1" fmla="*/ 179184 w 2939801"/>
              <a:gd name="connsiteY1" fmla="*/ 21584 h 3191504"/>
              <a:gd name="connsiteX2" fmla="*/ 1868647 w 2939801"/>
              <a:gd name="connsiteY2" fmla="*/ 352510 h 3191504"/>
              <a:gd name="connsiteX3" fmla="*/ 2774338 w 2939801"/>
              <a:gd name="connsiteY3" fmla="*/ 1214658 h 3191504"/>
              <a:gd name="connsiteX4" fmla="*/ 2852716 w 2939801"/>
              <a:gd name="connsiteY4" fmla="*/ 2181310 h 3191504"/>
              <a:gd name="connsiteX5" fmla="*/ 2939801 w 2939801"/>
              <a:gd name="connsiteY5" fmla="*/ 3191504 h 3191504"/>
              <a:gd name="connsiteX0" fmla="*/ 58985 w 2976355"/>
              <a:gd name="connsiteY0" fmla="*/ 909858 h 3191504"/>
              <a:gd name="connsiteX1" fmla="*/ 215738 w 2976355"/>
              <a:gd name="connsiteY1" fmla="*/ 21584 h 3191504"/>
              <a:gd name="connsiteX2" fmla="*/ 1905201 w 2976355"/>
              <a:gd name="connsiteY2" fmla="*/ 352510 h 3191504"/>
              <a:gd name="connsiteX3" fmla="*/ 2810892 w 2976355"/>
              <a:gd name="connsiteY3" fmla="*/ 1214658 h 3191504"/>
              <a:gd name="connsiteX4" fmla="*/ 2889270 w 2976355"/>
              <a:gd name="connsiteY4" fmla="*/ 2181310 h 3191504"/>
              <a:gd name="connsiteX5" fmla="*/ 2976355 w 2976355"/>
              <a:gd name="connsiteY5" fmla="*/ 3191504 h 3191504"/>
              <a:gd name="connsiteX0" fmla="*/ 52711 w 2987498"/>
              <a:gd name="connsiteY0" fmla="*/ 983528 h 3195506"/>
              <a:gd name="connsiteX1" fmla="*/ 226881 w 2987498"/>
              <a:gd name="connsiteY1" fmla="*/ 25586 h 3195506"/>
              <a:gd name="connsiteX2" fmla="*/ 1916344 w 2987498"/>
              <a:gd name="connsiteY2" fmla="*/ 356512 h 3195506"/>
              <a:gd name="connsiteX3" fmla="*/ 2822035 w 2987498"/>
              <a:gd name="connsiteY3" fmla="*/ 1218660 h 3195506"/>
              <a:gd name="connsiteX4" fmla="*/ 2900413 w 2987498"/>
              <a:gd name="connsiteY4" fmla="*/ 2185312 h 3195506"/>
              <a:gd name="connsiteX5" fmla="*/ 2987498 w 2987498"/>
              <a:gd name="connsiteY5" fmla="*/ 3195506 h 3195506"/>
              <a:gd name="connsiteX0" fmla="*/ 27827 w 2962614"/>
              <a:gd name="connsiteY0" fmla="*/ 983528 h 3195506"/>
              <a:gd name="connsiteX1" fmla="*/ 201997 w 2962614"/>
              <a:gd name="connsiteY1" fmla="*/ 25586 h 3195506"/>
              <a:gd name="connsiteX2" fmla="*/ 1891460 w 2962614"/>
              <a:gd name="connsiteY2" fmla="*/ 356512 h 3195506"/>
              <a:gd name="connsiteX3" fmla="*/ 2797151 w 2962614"/>
              <a:gd name="connsiteY3" fmla="*/ 1218660 h 3195506"/>
              <a:gd name="connsiteX4" fmla="*/ 2875529 w 2962614"/>
              <a:gd name="connsiteY4" fmla="*/ 2185312 h 3195506"/>
              <a:gd name="connsiteX5" fmla="*/ 2962614 w 2962614"/>
              <a:gd name="connsiteY5" fmla="*/ 3195506 h 3195506"/>
              <a:gd name="connsiteX0" fmla="*/ 38989 w 2947650"/>
              <a:gd name="connsiteY0" fmla="*/ 1020409 h 3197553"/>
              <a:gd name="connsiteX1" fmla="*/ 187033 w 2947650"/>
              <a:gd name="connsiteY1" fmla="*/ 27633 h 3197553"/>
              <a:gd name="connsiteX2" fmla="*/ 1876496 w 2947650"/>
              <a:gd name="connsiteY2" fmla="*/ 358559 h 3197553"/>
              <a:gd name="connsiteX3" fmla="*/ 2782187 w 2947650"/>
              <a:gd name="connsiteY3" fmla="*/ 1220707 h 3197553"/>
              <a:gd name="connsiteX4" fmla="*/ 2860565 w 2947650"/>
              <a:gd name="connsiteY4" fmla="*/ 2187359 h 3197553"/>
              <a:gd name="connsiteX5" fmla="*/ 2947650 w 2947650"/>
              <a:gd name="connsiteY5" fmla="*/ 3197553 h 3197553"/>
              <a:gd name="connsiteX0" fmla="*/ 62333 w 2970994"/>
              <a:gd name="connsiteY0" fmla="*/ 1020409 h 3197553"/>
              <a:gd name="connsiteX1" fmla="*/ 210377 w 2970994"/>
              <a:gd name="connsiteY1" fmla="*/ 27633 h 3197553"/>
              <a:gd name="connsiteX2" fmla="*/ 1899840 w 2970994"/>
              <a:gd name="connsiteY2" fmla="*/ 358559 h 3197553"/>
              <a:gd name="connsiteX3" fmla="*/ 2805531 w 2970994"/>
              <a:gd name="connsiteY3" fmla="*/ 1220707 h 3197553"/>
              <a:gd name="connsiteX4" fmla="*/ 2883909 w 2970994"/>
              <a:gd name="connsiteY4" fmla="*/ 2187359 h 3197553"/>
              <a:gd name="connsiteX5" fmla="*/ 2970994 w 2970994"/>
              <a:gd name="connsiteY5" fmla="*/ 3197553 h 3197553"/>
              <a:gd name="connsiteX0" fmla="*/ 58985 w 2976355"/>
              <a:gd name="connsiteY0" fmla="*/ 1048090 h 3199108"/>
              <a:gd name="connsiteX1" fmla="*/ 215738 w 2976355"/>
              <a:gd name="connsiteY1" fmla="*/ 29188 h 3199108"/>
              <a:gd name="connsiteX2" fmla="*/ 1905201 w 2976355"/>
              <a:gd name="connsiteY2" fmla="*/ 360114 h 3199108"/>
              <a:gd name="connsiteX3" fmla="*/ 2810892 w 2976355"/>
              <a:gd name="connsiteY3" fmla="*/ 1222262 h 3199108"/>
              <a:gd name="connsiteX4" fmla="*/ 2889270 w 2976355"/>
              <a:gd name="connsiteY4" fmla="*/ 2188914 h 3199108"/>
              <a:gd name="connsiteX5" fmla="*/ 2976355 w 2976355"/>
              <a:gd name="connsiteY5" fmla="*/ 3199108 h 3199108"/>
              <a:gd name="connsiteX0" fmla="*/ 41738 w 2959108"/>
              <a:gd name="connsiteY0" fmla="*/ 1048090 h 3199108"/>
              <a:gd name="connsiteX1" fmla="*/ 198491 w 2959108"/>
              <a:gd name="connsiteY1" fmla="*/ 29188 h 3199108"/>
              <a:gd name="connsiteX2" fmla="*/ 1887954 w 2959108"/>
              <a:gd name="connsiteY2" fmla="*/ 360114 h 3199108"/>
              <a:gd name="connsiteX3" fmla="*/ 2793645 w 2959108"/>
              <a:gd name="connsiteY3" fmla="*/ 1222262 h 3199108"/>
              <a:gd name="connsiteX4" fmla="*/ 2872023 w 2959108"/>
              <a:gd name="connsiteY4" fmla="*/ 2188914 h 3199108"/>
              <a:gd name="connsiteX5" fmla="*/ 2959108 w 2959108"/>
              <a:gd name="connsiteY5" fmla="*/ 3199108 h 3199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9108" h="3199108">
                <a:moveTo>
                  <a:pt x="41738" y="1048090"/>
                </a:moveTo>
                <a:cubicBezTo>
                  <a:pt x="29399" y="804612"/>
                  <a:pt x="-109212" y="143851"/>
                  <a:pt x="198491" y="29188"/>
                </a:cubicBezTo>
                <a:cubicBezTo>
                  <a:pt x="506194" y="-85475"/>
                  <a:pt x="1455428" y="161268"/>
                  <a:pt x="1887954" y="360114"/>
                </a:cubicBezTo>
                <a:cubicBezTo>
                  <a:pt x="2320480" y="558960"/>
                  <a:pt x="2629634" y="917462"/>
                  <a:pt x="2793645" y="1222262"/>
                </a:cubicBezTo>
                <a:cubicBezTo>
                  <a:pt x="2957656" y="1527062"/>
                  <a:pt x="2844446" y="1859440"/>
                  <a:pt x="2872023" y="2188914"/>
                </a:cubicBezTo>
                <a:cubicBezTo>
                  <a:pt x="2899600" y="2518388"/>
                  <a:pt x="2959108" y="3199108"/>
                  <a:pt x="2959108" y="3199108"/>
                </a:cubicBezTo>
              </a:path>
            </a:pathLst>
          </a:custGeom>
          <a:noFill/>
          <a:ln w="984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ángulo 79"/>
          <p:cNvSpPr/>
          <p:nvPr/>
        </p:nvSpPr>
        <p:spPr>
          <a:xfrm>
            <a:off x="7703155" y="14847793"/>
            <a:ext cx="17061845" cy="15937007"/>
          </a:xfrm>
          <a:prstGeom prst="rect">
            <a:avLst/>
          </a:prstGeom>
          <a:noFill/>
          <a:ln w="63500">
            <a:solidFill>
              <a:schemeClr val="accent4">
                <a:lumMod val="60000"/>
                <a:lumOff val="4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CuadroTexto 81"/>
          <p:cNvSpPr txBox="1"/>
          <p:nvPr/>
        </p:nvSpPr>
        <p:spPr>
          <a:xfrm>
            <a:off x="811104" y="21532070"/>
            <a:ext cx="6768764" cy="1077218"/>
          </a:xfrm>
          <a:prstGeom prst="rect">
            <a:avLst/>
          </a:prstGeom>
          <a:gradFill flip="none" rotWithShape="1">
            <a:gsLst>
              <a:gs pos="43000">
                <a:srgbClr val="080A07"/>
              </a:gs>
              <a:gs pos="100000">
                <a:srgbClr val="A99966"/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Instalación del respirómetro (</a:t>
            </a:r>
            <a:r>
              <a:rPr lang="es-AR" sz="3200" dirty="0" err="1" smtClean="0">
                <a:solidFill>
                  <a:schemeClr val="bg1"/>
                </a:solidFill>
                <a:latin typeface="Tw Cen MT" panose="020B0602020104020603" pitchFamily="34" charset="0"/>
              </a:rPr>
              <a:t>oximetro</a:t>
            </a:r>
            <a:r>
              <a:rPr lang="es-AR" sz="32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s-AR" sz="3200" dirty="0" err="1" smtClean="0">
                <a:solidFill>
                  <a:schemeClr val="bg1"/>
                </a:solidFill>
                <a:latin typeface="Tw Cen MT" panose="020B0602020104020603" pitchFamily="34" charset="0"/>
              </a:rPr>
              <a:t>Yellow</a:t>
            </a:r>
            <a:r>
              <a:rPr lang="es-AR" sz="32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 Spring Instruments, modelo 55)</a:t>
            </a:r>
            <a:endParaRPr lang="es-AR" sz="32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8" name="CuadroTexto 97"/>
          <p:cNvSpPr txBox="1"/>
          <p:nvPr/>
        </p:nvSpPr>
        <p:spPr>
          <a:xfrm>
            <a:off x="13251789" y="9196884"/>
            <a:ext cx="13578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</a:t>
            </a:r>
            <a:r>
              <a:rPr lang="en-US" sz="8800" b="1" baseline="-250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endParaRPr lang="en-US" sz="8800" b="1" baseline="-25000" dirty="0" smtClean="0"/>
          </a:p>
        </p:txBody>
      </p:sp>
      <p:sp>
        <p:nvSpPr>
          <p:cNvPr id="99" name="Rectángulo 98"/>
          <p:cNvSpPr/>
          <p:nvPr/>
        </p:nvSpPr>
        <p:spPr>
          <a:xfrm>
            <a:off x="7440199" y="7098043"/>
            <a:ext cx="2430659" cy="76944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AR" sz="4400" b="1" dirty="0" smtClean="0">
                <a:latin typeface="Tw Cen MT" panose="020B0602020104020603" pitchFamily="34" charset="0"/>
              </a:rPr>
              <a:t>Ambiente</a:t>
            </a:r>
          </a:p>
        </p:txBody>
      </p:sp>
      <p:sp>
        <p:nvSpPr>
          <p:cNvPr id="100" name="Rectángulo 99"/>
          <p:cNvSpPr/>
          <p:nvPr/>
        </p:nvSpPr>
        <p:spPr>
          <a:xfrm>
            <a:off x="2691153" y="9639522"/>
            <a:ext cx="1467799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/>
            <a:r>
              <a:rPr lang="es-AR" sz="2800" b="1" dirty="0" smtClean="0">
                <a:latin typeface="Tw Cen MT" panose="020B0602020104020603" pitchFamily="34" charset="0"/>
              </a:rPr>
              <a:t>Tamaño</a:t>
            </a:r>
          </a:p>
        </p:txBody>
      </p:sp>
      <p:grpSp>
        <p:nvGrpSpPr>
          <p:cNvPr id="94" name="Grupo 93"/>
          <p:cNvGrpSpPr/>
          <p:nvPr/>
        </p:nvGrpSpPr>
        <p:grpSpPr>
          <a:xfrm>
            <a:off x="6320994" y="9695324"/>
            <a:ext cx="4602845" cy="3169639"/>
            <a:chOff x="6320994" y="9695324"/>
            <a:chExt cx="4602845" cy="3169639"/>
          </a:xfrm>
        </p:grpSpPr>
        <p:grpSp>
          <p:nvGrpSpPr>
            <p:cNvPr id="92" name="Grupo 91"/>
            <p:cNvGrpSpPr/>
            <p:nvPr/>
          </p:nvGrpSpPr>
          <p:grpSpPr>
            <a:xfrm>
              <a:off x="6320994" y="9695324"/>
              <a:ext cx="4602845" cy="3169639"/>
              <a:chOff x="6003673" y="10454429"/>
              <a:chExt cx="4602845" cy="3169639"/>
            </a:xfrm>
          </p:grpSpPr>
          <p:sp>
            <p:nvSpPr>
              <p:cNvPr id="6" name="CuadroTexto 5"/>
              <p:cNvSpPr txBox="1"/>
              <p:nvPr/>
            </p:nvSpPr>
            <p:spPr>
              <a:xfrm>
                <a:off x="6811696" y="11644817"/>
                <a:ext cx="30827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3600" b="1" dirty="0" smtClean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METABOLISMO</a:t>
                </a:r>
              </a:p>
            </p:txBody>
          </p:sp>
          <p:sp>
            <p:nvSpPr>
              <p:cNvPr id="91" name="Flecha circular 90"/>
              <p:cNvSpPr/>
              <p:nvPr/>
            </p:nvSpPr>
            <p:spPr>
              <a:xfrm rot="5400000">
                <a:off x="7355225" y="10372776"/>
                <a:ext cx="3167865" cy="3334720"/>
              </a:xfrm>
              <a:prstGeom prst="circular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Flecha circular 95"/>
              <p:cNvSpPr/>
              <p:nvPr/>
            </p:nvSpPr>
            <p:spPr>
              <a:xfrm rot="5400000" flipH="1" flipV="1">
                <a:off x="6087100" y="10371002"/>
                <a:ext cx="3167865" cy="3334720"/>
              </a:xfrm>
              <a:prstGeom prst="circularArrow">
                <a:avLst/>
              </a:prstGeom>
              <a:solidFill>
                <a:srgbClr val="00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Rectángulo 100"/>
            <p:cNvSpPr/>
            <p:nvPr/>
          </p:nvSpPr>
          <p:spPr>
            <a:xfrm rot="16200000">
              <a:off x="6743901" y="10109173"/>
              <a:ext cx="2367178" cy="2325277"/>
            </a:xfrm>
            <a:prstGeom prst="rect">
              <a:avLst/>
            </a:prstGeom>
          </p:spPr>
          <p:txBody>
            <a:bodyPr wrap="square">
              <a:prstTxWarp prst="textArchUp">
                <a:avLst>
                  <a:gd name="adj" fmla="val 11852041"/>
                </a:avLst>
              </a:prstTxWarp>
              <a:spAutoFit/>
            </a:bodyPr>
            <a:lstStyle/>
            <a:p>
              <a:pPr algn="ctr"/>
              <a:r>
                <a:rPr lang="es-AR" sz="3200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Anabolismo</a:t>
              </a:r>
              <a:endParaRPr lang="es-AR" sz="32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05" name="Rectángulo 104"/>
          <p:cNvSpPr/>
          <p:nvPr/>
        </p:nvSpPr>
        <p:spPr>
          <a:xfrm rot="5400000">
            <a:off x="8019287" y="10024633"/>
            <a:ext cx="2367178" cy="2565875"/>
          </a:xfrm>
          <a:prstGeom prst="rect">
            <a:avLst/>
          </a:prstGeom>
        </p:spPr>
        <p:txBody>
          <a:bodyPr wrap="square">
            <a:prstTxWarp prst="textArchUp">
              <a:avLst>
                <a:gd name="adj" fmla="val 11852041"/>
              </a:avLst>
            </a:prstTxWarp>
            <a:spAutoFit/>
          </a:bodyPr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Cata</a:t>
            </a:r>
            <a:r>
              <a:rPr lang="es-AR" sz="32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bolismo</a:t>
            </a:r>
            <a:endParaRPr lang="es-AR" sz="32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15001541" y="12101766"/>
            <a:ext cx="37930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4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Respirometría</a:t>
            </a:r>
            <a:endParaRPr lang="es-AR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113" name="Grupo 112"/>
          <p:cNvGrpSpPr/>
          <p:nvPr/>
        </p:nvGrpSpPr>
        <p:grpSpPr>
          <a:xfrm>
            <a:off x="4112489" y="9332894"/>
            <a:ext cx="2283426" cy="4509655"/>
            <a:chOff x="4112489" y="9332894"/>
            <a:chExt cx="2283426" cy="4509655"/>
          </a:xfrm>
        </p:grpSpPr>
        <p:cxnSp>
          <p:nvCxnSpPr>
            <p:cNvPr id="110" name="Conector recto de flecha 109"/>
            <p:cNvCxnSpPr/>
            <p:nvPr/>
          </p:nvCxnSpPr>
          <p:spPr>
            <a:xfrm>
              <a:off x="4178299" y="11296190"/>
              <a:ext cx="2217616" cy="0"/>
            </a:xfrm>
            <a:prstGeom prst="straightConnector1">
              <a:avLst/>
            </a:prstGeom>
            <a:ln w="304800">
              <a:gradFill flip="none" rotWithShape="1">
                <a:gsLst>
                  <a:gs pos="12000">
                    <a:srgbClr val="00FFFF">
                      <a:alpha val="60000"/>
                    </a:srgbClr>
                  </a:gs>
                  <a:gs pos="0">
                    <a:srgbClr val="00FFFF">
                      <a:alpha val="0"/>
                    </a:srgbClr>
                  </a:gs>
                  <a:gs pos="30000">
                    <a:srgbClr val="00FFFF"/>
                  </a:gs>
                </a:gsLst>
                <a:lin ang="0" scaled="1"/>
                <a:tileRect/>
              </a:gra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Forma libre 111"/>
            <p:cNvSpPr/>
            <p:nvPr/>
          </p:nvSpPr>
          <p:spPr>
            <a:xfrm>
              <a:off x="4114800" y="9332894"/>
              <a:ext cx="1425073" cy="1963868"/>
            </a:xfrm>
            <a:custGeom>
              <a:avLst/>
              <a:gdLst>
                <a:gd name="connsiteX0" fmla="*/ 0 w 1016000"/>
                <a:gd name="connsiteY0" fmla="*/ 0 h 1913467"/>
                <a:gd name="connsiteX1" fmla="*/ 541867 w 1016000"/>
                <a:gd name="connsiteY1" fmla="*/ 1253067 h 1913467"/>
                <a:gd name="connsiteX2" fmla="*/ 1016000 w 1016000"/>
                <a:gd name="connsiteY2" fmla="*/ 1913467 h 1913467"/>
                <a:gd name="connsiteX0" fmla="*/ 0 w 1136316"/>
                <a:gd name="connsiteY0" fmla="*/ 0 h 1961593"/>
                <a:gd name="connsiteX1" fmla="*/ 541867 w 1136316"/>
                <a:gd name="connsiteY1" fmla="*/ 1253067 h 1961593"/>
                <a:gd name="connsiteX2" fmla="*/ 1136316 w 1136316"/>
                <a:gd name="connsiteY2" fmla="*/ 1961593 h 1961593"/>
                <a:gd name="connsiteX0" fmla="*/ 0 w 1136316"/>
                <a:gd name="connsiteY0" fmla="*/ 0 h 1961593"/>
                <a:gd name="connsiteX1" fmla="*/ 541867 w 1136316"/>
                <a:gd name="connsiteY1" fmla="*/ 1253067 h 1961593"/>
                <a:gd name="connsiteX2" fmla="*/ 1136316 w 1136316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13669 h 1975262"/>
                <a:gd name="connsiteX1" fmla="*/ 541867 w 1268663"/>
                <a:gd name="connsiteY1" fmla="*/ 1266736 h 1975262"/>
                <a:gd name="connsiteX2" fmla="*/ 1268663 w 1268663"/>
                <a:gd name="connsiteY2" fmla="*/ 1975262 h 1975262"/>
                <a:gd name="connsiteX0" fmla="*/ 0 w 1268663"/>
                <a:gd name="connsiteY0" fmla="*/ 4 h 1961597"/>
                <a:gd name="connsiteX1" fmla="*/ 541867 w 1268663"/>
                <a:gd name="connsiteY1" fmla="*/ 1253071 h 1961597"/>
                <a:gd name="connsiteX2" fmla="*/ 1268663 w 1268663"/>
                <a:gd name="connsiteY2" fmla="*/ 1961597 h 1961597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1872 h 1963465"/>
                <a:gd name="connsiteX1" fmla="*/ 541867 w 1268663"/>
                <a:gd name="connsiteY1" fmla="*/ 1254939 h 1963465"/>
                <a:gd name="connsiteX2" fmla="*/ 1268663 w 1268663"/>
                <a:gd name="connsiteY2" fmla="*/ 1963465 h 1963465"/>
                <a:gd name="connsiteX0" fmla="*/ 0 w 1268663"/>
                <a:gd name="connsiteY0" fmla="*/ 2276 h 1963869"/>
                <a:gd name="connsiteX1" fmla="*/ 553898 w 1268663"/>
                <a:gd name="connsiteY1" fmla="*/ 1074869 h 1963869"/>
                <a:gd name="connsiteX2" fmla="*/ 1268663 w 1268663"/>
                <a:gd name="connsiteY2" fmla="*/ 1963869 h 1963869"/>
                <a:gd name="connsiteX0" fmla="*/ 0 w 1268663"/>
                <a:gd name="connsiteY0" fmla="*/ 2568 h 1964161"/>
                <a:gd name="connsiteX1" fmla="*/ 553898 w 1268663"/>
                <a:gd name="connsiteY1" fmla="*/ 1075161 h 1964161"/>
                <a:gd name="connsiteX2" fmla="*/ 1268663 w 1268663"/>
                <a:gd name="connsiteY2" fmla="*/ 1964161 h 1964161"/>
                <a:gd name="connsiteX0" fmla="*/ 0 w 1268663"/>
                <a:gd name="connsiteY0" fmla="*/ 1898 h 1963491"/>
                <a:gd name="connsiteX1" fmla="*/ 553898 w 1268663"/>
                <a:gd name="connsiteY1" fmla="*/ 1074491 h 1963491"/>
                <a:gd name="connsiteX2" fmla="*/ 1268663 w 1268663"/>
                <a:gd name="connsiteY2" fmla="*/ 1963491 h 1963491"/>
                <a:gd name="connsiteX0" fmla="*/ 0 w 1268663"/>
                <a:gd name="connsiteY0" fmla="*/ 2276 h 1963869"/>
                <a:gd name="connsiteX1" fmla="*/ 553898 w 1268663"/>
                <a:gd name="connsiteY1" fmla="*/ 1074869 h 1963869"/>
                <a:gd name="connsiteX2" fmla="*/ 1268663 w 1268663"/>
                <a:gd name="connsiteY2" fmla="*/ 1963869 h 1963869"/>
                <a:gd name="connsiteX0" fmla="*/ 0 w 1425073"/>
                <a:gd name="connsiteY0" fmla="*/ 2276 h 1963869"/>
                <a:gd name="connsiteX1" fmla="*/ 553898 w 1425073"/>
                <a:gd name="connsiteY1" fmla="*/ 1074869 h 1963869"/>
                <a:gd name="connsiteX2" fmla="*/ 1425073 w 1425073"/>
                <a:gd name="connsiteY2" fmla="*/ 1963869 h 1963869"/>
                <a:gd name="connsiteX0" fmla="*/ 0 w 1425073"/>
                <a:gd name="connsiteY0" fmla="*/ 2276 h 1963869"/>
                <a:gd name="connsiteX1" fmla="*/ 553898 w 1425073"/>
                <a:gd name="connsiteY1" fmla="*/ 1074869 h 1963869"/>
                <a:gd name="connsiteX2" fmla="*/ 1425073 w 1425073"/>
                <a:gd name="connsiteY2" fmla="*/ 1963869 h 1963869"/>
                <a:gd name="connsiteX0" fmla="*/ 0 w 1425073"/>
                <a:gd name="connsiteY0" fmla="*/ 2213 h 1963806"/>
                <a:gd name="connsiteX1" fmla="*/ 614056 w 1425073"/>
                <a:gd name="connsiteY1" fmla="*/ 1098869 h 1963806"/>
                <a:gd name="connsiteX2" fmla="*/ 1425073 w 1425073"/>
                <a:gd name="connsiteY2" fmla="*/ 1963806 h 1963806"/>
                <a:gd name="connsiteX0" fmla="*/ 0 w 1425073"/>
                <a:gd name="connsiteY0" fmla="*/ 2243 h 1963836"/>
                <a:gd name="connsiteX1" fmla="*/ 614056 w 1425073"/>
                <a:gd name="connsiteY1" fmla="*/ 1098899 h 1963836"/>
                <a:gd name="connsiteX2" fmla="*/ 1425073 w 1425073"/>
                <a:gd name="connsiteY2" fmla="*/ 1963836 h 1963836"/>
                <a:gd name="connsiteX0" fmla="*/ 0 w 1425073"/>
                <a:gd name="connsiteY0" fmla="*/ 2275 h 1963868"/>
                <a:gd name="connsiteX1" fmla="*/ 614056 w 1425073"/>
                <a:gd name="connsiteY1" fmla="*/ 1098931 h 1963868"/>
                <a:gd name="connsiteX2" fmla="*/ 1425073 w 1425073"/>
                <a:gd name="connsiteY2" fmla="*/ 1963868 h 1963868"/>
                <a:gd name="connsiteX0" fmla="*/ 0 w 1425073"/>
                <a:gd name="connsiteY0" fmla="*/ 2275 h 1963868"/>
                <a:gd name="connsiteX1" fmla="*/ 614056 w 1425073"/>
                <a:gd name="connsiteY1" fmla="*/ 1098931 h 1963868"/>
                <a:gd name="connsiteX2" fmla="*/ 1425073 w 1425073"/>
                <a:gd name="connsiteY2" fmla="*/ 1963868 h 196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73" h="1963868">
                  <a:moveTo>
                    <a:pt x="0" y="2275"/>
                  </a:moveTo>
                  <a:cubicBezTo>
                    <a:pt x="523150" y="-48004"/>
                    <a:pt x="520923" y="747936"/>
                    <a:pt x="614056" y="1098931"/>
                  </a:cubicBezTo>
                  <a:cubicBezTo>
                    <a:pt x="707189" y="1449926"/>
                    <a:pt x="863599" y="1925470"/>
                    <a:pt x="1425073" y="1963868"/>
                  </a:cubicBezTo>
                </a:path>
              </a:pathLst>
            </a:custGeom>
            <a:noFill/>
            <a:ln w="304800">
              <a:gradFill flip="none" rotWithShape="1">
                <a:gsLst>
                  <a:gs pos="28000">
                    <a:srgbClr val="00FFFF">
                      <a:alpha val="60000"/>
                    </a:srgbClr>
                  </a:gs>
                  <a:gs pos="0">
                    <a:srgbClr val="00FFFF">
                      <a:alpha val="0"/>
                    </a:srgbClr>
                  </a:gs>
                  <a:gs pos="63000">
                    <a:srgbClr val="00FFFF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Forma libre 115"/>
            <p:cNvSpPr/>
            <p:nvPr/>
          </p:nvSpPr>
          <p:spPr>
            <a:xfrm>
              <a:off x="4112489" y="10014592"/>
              <a:ext cx="1280695" cy="1254762"/>
            </a:xfrm>
            <a:custGeom>
              <a:avLst/>
              <a:gdLst>
                <a:gd name="connsiteX0" fmla="*/ 0 w 1016000"/>
                <a:gd name="connsiteY0" fmla="*/ 0 h 1913467"/>
                <a:gd name="connsiteX1" fmla="*/ 541867 w 1016000"/>
                <a:gd name="connsiteY1" fmla="*/ 1253067 h 1913467"/>
                <a:gd name="connsiteX2" fmla="*/ 1016000 w 1016000"/>
                <a:gd name="connsiteY2" fmla="*/ 1913467 h 1913467"/>
                <a:gd name="connsiteX0" fmla="*/ 0 w 1136316"/>
                <a:gd name="connsiteY0" fmla="*/ 0 h 1961593"/>
                <a:gd name="connsiteX1" fmla="*/ 541867 w 1136316"/>
                <a:gd name="connsiteY1" fmla="*/ 1253067 h 1961593"/>
                <a:gd name="connsiteX2" fmla="*/ 1136316 w 1136316"/>
                <a:gd name="connsiteY2" fmla="*/ 1961593 h 1961593"/>
                <a:gd name="connsiteX0" fmla="*/ 0 w 1136316"/>
                <a:gd name="connsiteY0" fmla="*/ 0 h 1961593"/>
                <a:gd name="connsiteX1" fmla="*/ 541867 w 1136316"/>
                <a:gd name="connsiteY1" fmla="*/ 1253067 h 1961593"/>
                <a:gd name="connsiteX2" fmla="*/ 1136316 w 1136316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13669 h 1975262"/>
                <a:gd name="connsiteX1" fmla="*/ 541867 w 1268663"/>
                <a:gd name="connsiteY1" fmla="*/ 1266736 h 1975262"/>
                <a:gd name="connsiteX2" fmla="*/ 1268663 w 1268663"/>
                <a:gd name="connsiteY2" fmla="*/ 1975262 h 1975262"/>
                <a:gd name="connsiteX0" fmla="*/ 0 w 1268663"/>
                <a:gd name="connsiteY0" fmla="*/ 4 h 1961597"/>
                <a:gd name="connsiteX1" fmla="*/ 541867 w 1268663"/>
                <a:gd name="connsiteY1" fmla="*/ 1253071 h 1961597"/>
                <a:gd name="connsiteX2" fmla="*/ 1268663 w 1268663"/>
                <a:gd name="connsiteY2" fmla="*/ 1961597 h 1961597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1872 h 1963465"/>
                <a:gd name="connsiteX1" fmla="*/ 541867 w 1268663"/>
                <a:gd name="connsiteY1" fmla="*/ 1254939 h 1963465"/>
                <a:gd name="connsiteX2" fmla="*/ 1268663 w 1268663"/>
                <a:gd name="connsiteY2" fmla="*/ 1963465 h 1963465"/>
                <a:gd name="connsiteX0" fmla="*/ 0 w 1268663"/>
                <a:gd name="connsiteY0" fmla="*/ 2276 h 1963869"/>
                <a:gd name="connsiteX1" fmla="*/ 553898 w 1268663"/>
                <a:gd name="connsiteY1" fmla="*/ 1074869 h 1963869"/>
                <a:gd name="connsiteX2" fmla="*/ 1268663 w 1268663"/>
                <a:gd name="connsiteY2" fmla="*/ 1963869 h 1963869"/>
                <a:gd name="connsiteX0" fmla="*/ 0 w 1268663"/>
                <a:gd name="connsiteY0" fmla="*/ 2568 h 1964161"/>
                <a:gd name="connsiteX1" fmla="*/ 553898 w 1268663"/>
                <a:gd name="connsiteY1" fmla="*/ 1075161 h 1964161"/>
                <a:gd name="connsiteX2" fmla="*/ 1268663 w 1268663"/>
                <a:gd name="connsiteY2" fmla="*/ 1964161 h 1964161"/>
                <a:gd name="connsiteX0" fmla="*/ 0 w 1268663"/>
                <a:gd name="connsiteY0" fmla="*/ 1898 h 1963491"/>
                <a:gd name="connsiteX1" fmla="*/ 553898 w 1268663"/>
                <a:gd name="connsiteY1" fmla="*/ 1074491 h 1963491"/>
                <a:gd name="connsiteX2" fmla="*/ 1268663 w 1268663"/>
                <a:gd name="connsiteY2" fmla="*/ 1963491 h 1963491"/>
                <a:gd name="connsiteX0" fmla="*/ 0 w 1268663"/>
                <a:gd name="connsiteY0" fmla="*/ 2276 h 1963869"/>
                <a:gd name="connsiteX1" fmla="*/ 553898 w 1268663"/>
                <a:gd name="connsiteY1" fmla="*/ 1074869 h 1963869"/>
                <a:gd name="connsiteX2" fmla="*/ 1268663 w 1268663"/>
                <a:gd name="connsiteY2" fmla="*/ 1963869 h 1963869"/>
                <a:gd name="connsiteX0" fmla="*/ 0 w 1425073"/>
                <a:gd name="connsiteY0" fmla="*/ 2276 h 1963869"/>
                <a:gd name="connsiteX1" fmla="*/ 553898 w 1425073"/>
                <a:gd name="connsiteY1" fmla="*/ 1074869 h 1963869"/>
                <a:gd name="connsiteX2" fmla="*/ 1425073 w 1425073"/>
                <a:gd name="connsiteY2" fmla="*/ 1963869 h 1963869"/>
                <a:gd name="connsiteX0" fmla="*/ 0 w 1425073"/>
                <a:gd name="connsiteY0" fmla="*/ 2276 h 1963869"/>
                <a:gd name="connsiteX1" fmla="*/ 553898 w 1425073"/>
                <a:gd name="connsiteY1" fmla="*/ 1074869 h 1963869"/>
                <a:gd name="connsiteX2" fmla="*/ 1425073 w 1425073"/>
                <a:gd name="connsiteY2" fmla="*/ 1963869 h 1963869"/>
                <a:gd name="connsiteX0" fmla="*/ 0 w 1425073"/>
                <a:gd name="connsiteY0" fmla="*/ 2213 h 1963806"/>
                <a:gd name="connsiteX1" fmla="*/ 614056 w 1425073"/>
                <a:gd name="connsiteY1" fmla="*/ 1098869 h 1963806"/>
                <a:gd name="connsiteX2" fmla="*/ 1425073 w 1425073"/>
                <a:gd name="connsiteY2" fmla="*/ 1963806 h 1963806"/>
                <a:gd name="connsiteX0" fmla="*/ 0 w 1425073"/>
                <a:gd name="connsiteY0" fmla="*/ 2243 h 1963836"/>
                <a:gd name="connsiteX1" fmla="*/ 614056 w 1425073"/>
                <a:gd name="connsiteY1" fmla="*/ 1098899 h 1963836"/>
                <a:gd name="connsiteX2" fmla="*/ 1425073 w 1425073"/>
                <a:gd name="connsiteY2" fmla="*/ 1963836 h 1963836"/>
                <a:gd name="connsiteX0" fmla="*/ 0 w 1425073"/>
                <a:gd name="connsiteY0" fmla="*/ 2275 h 1963868"/>
                <a:gd name="connsiteX1" fmla="*/ 614056 w 1425073"/>
                <a:gd name="connsiteY1" fmla="*/ 1098931 h 1963868"/>
                <a:gd name="connsiteX2" fmla="*/ 1425073 w 1425073"/>
                <a:gd name="connsiteY2" fmla="*/ 1963868 h 1963868"/>
                <a:gd name="connsiteX0" fmla="*/ 0 w 1425073"/>
                <a:gd name="connsiteY0" fmla="*/ 2275 h 1963868"/>
                <a:gd name="connsiteX1" fmla="*/ 614056 w 1425073"/>
                <a:gd name="connsiteY1" fmla="*/ 1098931 h 1963868"/>
                <a:gd name="connsiteX2" fmla="*/ 1425073 w 1425073"/>
                <a:gd name="connsiteY2" fmla="*/ 1963868 h 1963868"/>
                <a:gd name="connsiteX0" fmla="*/ 0 w 1268663"/>
                <a:gd name="connsiteY0" fmla="*/ 1968 h 1313856"/>
                <a:gd name="connsiteX1" fmla="*/ 614056 w 1268663"/>
                <a:gd name="connsiteY1" fmla="*/ 1098624 h 1313856"/>
                <a:gd name="connsiteX2" fmla="*/ 1268663 w 1268663"/>
                <a:gd name="connsiteY2" fmla="*/ 1313856 h 1313856"/>
                <a:gd name="connsiteX0" fmla="*/ 0 w 1268663"/>
                <a:gd name="connsiteY0" fmla="*/ 3267 h 1315155"/>
                <a:gd name="connsiteX1" fmla="*/ 565930 w 1268663"/>
                <a:gd name="connsiteY1" fmla="*/ 714912 h 1315155"/>
                <a:gd name="connsiteX2" fmla="*/ 1268663 w 1268663"/>
                <a:gd name="connsiteY2" fmla="*/ 1315155 h 1315155"/>
                <a:gd name="connsiteX0" fmla="*/ 0 w 1268663"/>
                <a:gd name="connsiteY0" fmla="*/ 2861 h 1314749"/>
                <a:gd name="connsiteX1" fmla="*/ 565930 w 1268663"/>
                <a:gd name="connsiteY1" fmla="*/ 714506 h 1314749"/>
                <a:gd name="connsiteX2" fmla="*/ 1268663 w 1268663"/>
                <a:gd name="connsiteY2" fmla="*/ 1314749 h 1314749"/>
                <a:gd name="connsiteX0" fmla="*/ 0 w 1280695"/>
                <a:gd name="connsiteY0" fmla="*/ 3245 h 1291070"/>
                <a:gd name="connsiteX1" fmla="*/ 565930 w 1280695"/>
                <a:gd name="connsiteY1" fmla="*/ 714890 h 1291070"/>
                <a:gd name="connsiteX2" fmla="*/ 1280695 w 1280695"/>
                <a:gd name="connsiteY2" fmla="*/ 1291070 h 1291070"/>
                <a:gd name="connsiteX0" fmla="*/ 0 w 1280695"/>
                <a:gd name="connsiteY0" fmla="*/ 3214 h 1254944"/>
                <a:gd name="connsiteX1" fmla="*/ 565930 w 1280695"/>
                <a:gd name="connsiteY1" fmla="*/ 714859 h 1254944"/>
                <a:gd name="connsiteX2" fmla="*/ 1280695 w 1280695"/>
                <a:gd name="connsiteY2" fmla="*/ 1254944 h 1254944"/>
                <a:gd name="connsiteX0" fmla="*/ 0 w 1280695"/>
                <a:gd name="connsiteY0" fmla="*/ 3214 h 1254944"/>
                <a:gd name="connsiteX1" fmla="*/ 565930 w 1280695"/>
                <a:gd name="connsiteY1" fmla="*/ 714859 h 1254944"/>
                <a:gd name="connsiteX2" fmla="*/ 1280695 w 1280695"/>
                <a:gd name="connsiteY2" fmla="*/ 1254944 h 1254944"/>
                <a:gd name="connsiteX0" fmla="*/ 0 w 1280695"/>
                <a:gd name="connsiteY0" fmla="*/ 3417 h 1255147"/>
                <a:gd name="connsiteX1" fmla="*/ 565930 w 1280695"/>
                <a:gd name="connsiteY1" fmla="*/ 715062 h 1255147"/>
                <a:gd name="connsiteX2" fmla="*/ 1280695 w 1280695"/>
                <a:gd name="connsiteY2" fmla="*/ 1255147 h 1255147"/>
                <a:gd name="connsiteX0" fmla="*/ 0 w 1280695"/>
                <a:gd name="connsiteY0" fmla="*/ 3090 h 1254820"/>
                <a:gd name="connsiteX1" fmla="*/ 565930 w 1280695"/>
                <a:gd name="connsiteY1" fmla="*/ 714735 h 1254820"/>
                <a:gd name="connsiteX2" fmla="*/ 1280695 w 1280695"/>
                <a:gd name="connsiteY2" fmla="*/ 1254820 h 1254820"/>
                <a:gd name="connsiteX0" fmla="*/ 0 w 1280695"/>
                <a:gd name="connsiteY0" fmla="*/ 3032 h 1254762"/>
                <a:gd name="connsiteX1" fmla="*/ 565930 w 1280695"/>
                <a:gd name="connsiteY1" fmla="*/ 714677 h 1254762"/>
                <a:gd name="connsiteX2" fmla="*/ 1280695 w 1280695"/>
                <a:gd name="connsiteY2" fmla="*/ 1254762 h 125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0695" h="1254762">
                  <a:moveTo>
                    <a:pt x="0" y="3032"/>
                  </a:moveTo>
                  <a:cubicBezTo>
                    <a:pt x="523150" y="-47247"/>
                    <a:pt x="520924" y="542150"/>
                    <a:pt x="565930" y="714677"/>
                  </a:cubicBezTo>
                  <a:cubicBezTo>
                    <a:pt x="610936" y="887204"/>
                    <a:pt x="719221" y="1216364"/>
                    <a:pt x="1280695" y="1254762"/>
                  </a:cubicBezTo>
                </a:path>
              </a:pathLst>
            </a:custGeom>
            <a:noFill/>
            <a:ln w="304800">
              <a:gradFill flip="none" rotWithShape="1">
                <a:gsLst>
                  <a:gs pos="28000">
                    <a:srgbClr val="00FFFF">
                      <a:alpha val="60000"/>
                    </a:srgbClr>
                  </a:gs>
                  <a:gs pos="0">
                    <a:srgbClr val="00FFFF">
                      <a:alpha val="0"/>
                    </a:srgbClr>
                  </a:gs>
                  <a:gs pos="63000">
                    <a:srgbClr val="00FFFF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Forma libre 116"/>
            <p:cNvSpPr/>
            <p:nvPr/>
          </p:nvSpPr>
          <p:spPr>
            <a:xfrm>
              <a:off x="4134637" y="10609160"/>
              <a:ext cx="1052096" cy="662183"/>
            </a:xfrm>
            <a:custGeom>
              <a:avLst/>
              <a:gdLst>
                <a:gd name="connsiteX0" fmla="*/ 0 w 1016000"/>
                <a:gd name="connsiteY0" fmla="*/ 0 h 1913467"/>
                <a:gd name="connsiteX1" fmla="*/ 541867 w 1016000"/>
                <a:gd name="connsiteY1" fmla="*/ 1253067 h 1913467"/>
                <a:gd name="connsiteX2" fmla="*/ 1016000 w 1016000"/>
                <a:gd name="connsiteY2" fmla="*/ 1913467 h 1913467"/>
                <a:gd name="connsiteX0" fmla="*/ 0 w 1136316"/>
                <a:gd name="connsiteY0" fmla="*/ 0 h 1961593"/>
                <a:gd name="connsiteX1" fmla="*/ 541867 w 1136316"/>
                <a:gd name="connsiteY1" fmla="*/ 1253067 h 1961593"/>
                <a:gd name="connsiteX2" fmla="*/ 1136316 w 1136316"/>
                <a:gd name="connsiteY2" fmla="*/ 1961593 h 1961593"/>
                <a:gd name="connsiteX0" fmla="*/ 0 w 1136316"/>
                <a:gd name="connsiteY0" fmla="*/ 0 h 1961593"/>
                <a:gd name="connsiteX1" fmla="*/ 541867 w 1136316"/>
                <a:gd name="connsiteY1" fmla="*/ 1253067 h 1961593"/>
                <a:gd name="connsiteX2" fmla="*/ 1136316 w 1136316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13669 h 1975262"/>
                <a:gd name="connsiteX1" fmla="*/ 541867 w 1268663"/>
                <a:gd name="connsiteY1" fmla="*/ 1266736 h 1975262"/>
                <a:gd name="connsiteX2" fmla="*/ 1268663 w 1268663"/>
                <a:gd name="connsiteY2" fmla="*/ 1975262 h 1975262"/>
                <a:gd name="connsiteX0" fmla="*/ 0 w 1268663"/>
                <a:gd name="connsiteY0" fmla="*/ 4 h 1961597"/>
                <a:gd name="connsiteX1" fmla="*/ 541867 w 1268663"/>
                <a:gd name="connsiteY1" fmla="*/ 1253071 h 1961597"/>
                <a:gd name="connsiteX2" fmla="*/ 1268663 w 1268663"/>
                <a:gd name="connsiteY2" fmla="*/ 1961597 h 1961597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1872 h 1963465"/>
                <a:gd name="connsiteX1" fmla="*/ 541867 w 1268663"/>
                <a:gd name="connsiteY1" fmla="*/ 1254939 h 1963465"/>
                <a:gd name="connsiteX2" fmla="*/ 1268663 w 1268663"/>
                <a:gd name="connsiteY2" fmla="*/ 1963465 h 1963465"/>
                <a:gd name="connsiteX0" fmla="*/ 0 w 1268663"/>
                <a:gd name="connsiteY0" fmla="*/ 2276 h 1963869"/>
                <a:gd name="connsiteX1" fmla="*/ 553898 w 1268663"/>
                <a:gd name="connsiteY1" fmla="*/ 1074869 h 1963869"/>
                <a:gd name="connsiteX2" fmla="*/ 1268663 w 1268663"/>
                <a:gd name="connsiteY2" fmla="*/ 1963869 h 1963869"/>
                <a:gd name="connsiteX0" fmla="*/ 0 w 1268663"/>
                <a:gd name="connsiteY0" fmla="*/ 2568 h 1964161"/>
                <a:gd name="connsiteX1" fmla="*/ 553898 w 1268663"/>
                <a:gd name="connsiteY1" fmla="*/ 1075161 h 1964161"/>
                <a:gd name="connsiteX2" fmla="*/ 1268663 w 1268663"/>
                <a:gd name="connsiteY2" fmla="*/ 1964161 h 1964161"/>
                <a:gd name="connsiteX0" fmla="*/ 0 w 1268663"/>
                <a:gd name="connsiteY0" fmla="*/ 1898 h 1963491"/>
                <a:gd name="connsiteX1" fmla="*/ 553898 w 1268663"/>
                <a:gd name="connsiteY1" fmla="*/ 1074491 h 1963491"/>
                <a:gd name="connsiteX2" fmla="*/ 1268663 w 1268663"/>
                <a:gd name="connsiteY2" fmla="*/ 1963491 h 1963491"/>
                <a:gd name="connsiteX0" fmla="*/ 0 w 1268663"/>
                <a:gd name="connsiteY0" fmla="*/ 2276 h 1963869"/>
                <a:gd name="connsiteX1" fmla="*/ 553898 w 1268663"/>
                <a:gd name="connsiteY1" fmla="*/ 1074869 h 1963869"/>
                <a:gd name="connsiteX2" fmla="*/ 1268663 w 1268663"/>
                <a:gd name="connsiteY2" fmla="*/ 1963869 h 1963869"/>
                <a:gd name="connsiteX0" fmla="*/ 0 w 1425073"/>
                <a:gd name="connsiteY0" fmla="*/ 2276 h 1963869"/>
                <a:gd name="connsiteX1" fmla="*/ 553898 w 1425073"/>
                <a:gd name="connsiteY1" fmla="*/ 1074869 h 1963869"/>
                <a:gd name="connsiteX2" fmla="*/ 1425073 w 1425073"/>
                <a:gd name="connsiteY2" fmla="*/ 1963869 h 1963869"/>
                <a:gd name="connsiteX0" fmla="*/ 0 w 1425073"/>
                <a:gd name="connsiteY0" fmla="*/ 2276 h 1963869"/>
                <a:gd name="connsiteX1" fmla="*/ 553898 w 1425073"/>
                <a:gd name="connsiteY1" fmla="*/ 1074869 h 1963869"/>
                <a:gd name="connsiteX2" fmla="*/ 1425073 w 1425073"/>
                <a:gd name="connsiteY2" fmla="*/ 1963869 h 1963869"/>
                <a:gd name="connsiteX0" fmla="*/ 0 w 1425073"/>
                <a:gd name="connsiteY0" fmla="*/ 2213 h 1963806"/>
                <a:gd name="connsiteX1" fmla="*/ 614056 w 1425073"/>
                <a:gd name="connsiteY1" fmla="*/ 1098869 h 1963806"/>
                <a:gd name="connsiteX2" fmla="*/ 1425073 w 1425073"/>
                <a:gd name="connsiteY2" fmla="*/ 1963806 h 1963806"/>
                <a:gd name="connsiteX0" fmla="*/ 0 w 1425073"/>
                <a:gd name="connsiteY0" fmla="*/ 2243 h 1963836"/>
                <a:gd name="connsiteX1" fmla="*/ 614056 w 1425073"/>
                <a:gd name="connsiteY1" fmla="*/ 1098899 h 1963836"/>
                <a:gd name="connsiteX2" fmla="*/ 1425073 w 1425073"/>
                <a:gd name="connsiteY2" fmla="*/ 1963836 h 1963836"/>
                <a:gd name="connsiteX0" fmla="*/ 0 w 1425073"/>
                <a:gd name="connsiteY0" fmla="*/ 2275 h 1963868"/>
                <a:gd name="connsiteX1" fmla="*/ 614056 w 1425073"/>
                <a:gd name="connsiteY1" fmla="*/ 1098931 h 1963868"/>
                <a:gd name="connsiteX2" fmla="*/ 1425073 w 1425073"/>
                <a:gd name="connsiteY2" fmla="*/ 1963868 h 1963868"/>
                <a:gd name="connsiteX0" fmla="*/ 0 w 1425073"/>
                <a:gd name="connsiteY0" fmla="*/ 2275 h 1963868"/>
                <a:gd name="connsiteX1" fmla="*/ 614056 w 1425073"/>
                <a:gd name="connsiteY1" fmla="*/ 1098931 h 1963868"/>
                <a:gd name="connsiteX2" fmla="*/ 1425073 w 1425073"/>
                <a:gd name="connsiteY2" fmla="*/ 1963868 h 1963868"/>
                <a:gd name="connsiteX0" fmla="*/ 0 w 1268663"/>
                <a:gd name="connsiteY0" fmla="*/ 1968 h 1313856"/>
                <a:gd name="connsiteX1" fmla="*/ 614056 w 1268663"/>
                <a:gd name="connsiteY1" fmla="*/ 1098624 h 1313856"/>
                <a:gd name="connsiteX2" fmla="*/ 1268663 w 1268663"/>
                <a:gd name="connsiteY2" fmla="*/ 1313856 h 1313856"/>
                <a:gd name="connsiteX0" fmla="*/ 0 w 1268663"/>
                <a:gd name="connsiteY0" fmla="*/ 3267 h 1315155"/>
                <a:gd name="connsiteX1" fmla="*/ 565930 w 1268663"/>
                <a:gd name="connsiteY1" fmla="*/ 714912 h 1315155"/>
                <a:gd name="connsiteX2" fmla="*/ 1268663 w 1268663"/>
                <a:gd name="connsiteY2" fmla="*/ 1315155 h 1315155"/>
                <a:gd name="connsiteX0" fmla="*/ 0 w 1268663"/>
                <a:gd name="connsiteY0" fmla="*/ 2861 h 1314749"/>
                <a:gd name="connsiteX1" fmla="*/ 565930 w 1268663"/>
                <a:gd name="connsiteY1" fmla="*/ 714506 h 1314749"/>
                <a:gd name="connsiteX2" fmla="*/ 1268663 w 1268663"/>
                <a:gd name="connsiteY2" fmla="*/ 1314749 h 1314749"/>
                <a:gd name="connsiteX0" fmla="*/ 0 w 1280695"/>
                <a:gd name="connsiteY0" fmla="*/ 3245 h 1291070"/>
                <a:gd name="connsiteX1" fmla="*/ 565930 w 1280695"/>
                <a:gd name="connsiteY1" fmla="*/ 714890 h 1291070"/>
                <a:gd name="connsiteX2" fmla="*/ 1280695 w 1280695"/>
                <a:gd name="connsiteY2" fmla="*/ 1291070 h 1291070"/>
                <a:gd name="connsiteX0" fmla="*/ 0 w 1280695"/>
                <a:gd name="connsiteY0" fmla="*/ 3214 h 1254944"/>
                <a:gd name="connsiteX1" fmla="*/ 565930 w 1280695"/>
                <a:gd name="connsiteY1" fmla="*/ 714859 h 1254944"/>
                <a:gd name="connsiteX2" fmla="*/ 1280695 w 1280695"/>
                <a:gd name="connsiteY2" fmla="*/ 1254944 h 1254944"/>
                <a:gd name="connsiteX0" fmla="*/ 0 w 1280695"/>
                <a:gd name="connsiteY0" fmla="*/ 3214 h 1254944"/>
                <a:gd name="connsiteX1" fmla="*/ 565930 w 1280695"/>
                <a:gd name="connsiteY1" fmla="*/ 714859 h 1254944"/>
                <a:gd name="connsiteX2" fmla="*/ 1280695 w 1280695"/>
                <a:gd name="connsiteY2" fmla="*/ 1254944 h 1254944"/>
                <a:gd name="connsiteX0" fmla="*/ 0 w 1280695"/>
                <a:gd name="connsiteY0" fmla="*/ 3417 h 1255147"/>
                <a:gd name="connsiteX1" fmla="*/ 565930 w 1280695"/>
                <a:gd name="connsiteY1" fmla="*/ 715062 h 1255147"/>
                <a:gd name="connsiteX2" fmla="*/ 1280695 w 1280695"/>
                <a:gd name="connsiteY2" fmla="*/ 1255147 h 1255147"/>
                <a:gd name="connsiteX0" fmla="*/ 0 w 1280695"/>
                <a:gd name="connsiteY0" fmla="*/ 3090 h 1254820"/>
                <a:gd name="connsiteX1" fmla="*/ 565930 w 1280695"/>
                <a:gd name="connsiteY1" fmla="*/ 714735 h 1254820"/>
                <a:gd name="connsiteX2" fmla="*/ 1280695 w 1280695"/>
                <a:gd name="connsiteY2" fmla="*/ 1254820 h 1254820"/>
                <a:gd name="connsiteX0" fmla="*/ 0 w 1280695"/>
                <a:gd name="connsiteY0" fmla="*/ 3032 h 1254762"/>
                <a:gd name="connsiteX1" fmla="*/ 565930 w 1280695"/>
                <a:gd name="connsiteY1" fmla="*/ 714677 h 1254762"/>
                <a:gd name="connsiteX2" fmla="*/ 1280695 w 1280695"/>
                <a:gd name="connsiteY2" fmla="*/ 1254762 h 1254762"/>
                <a:gd name="connsiteX0" fmla="*/ 0 w 1280695"/>
                <a:gd name="connsiteY0" fmla="*/ 0 h 1251730"/>
                <a:gd name="connsiteX1" fmla="*/ 1280695 w 1280695"/>
                <a:gd name="connsiteY1" fmla="*/ 1251730 h 1251730"/>
                <a:gd name="connsiteX0" fmla="*/ 0 w 955843"/>
                <a:gd name="connsiteY0" fmla="*/ 0 h 734372"/>
                <a:gd name="connsiteX1" fmla="*/ 955843 w 955843"/>
                <a:gd name="connsiteY1" fmla="*/ 734372 h 734372"/>
                <a:gd name="connsiteX0" fmla="*/ 0 w 955843"/>
                <a:gd name="connsiteY0" fmla="*/ 0 h 734372"/>
                <a:gd name="connsiteX1" fmla="*/ 955843 w 955843"/>
                <a:gd name="connsiteY1" fmla="*/ 734372 h 734372"/>
                <a:gd name="connsiteX0" fmla="*/ 0 w 955843"/>
                <a:gd name="connsiteY0" fmla="*/ 0 h 734372"/>
                <a:gd name="connsiteX1" fmla="*/ 955843 w 955843"/>
                <a:gd name="connsiteY1" fmla="*/ 734372 h 734372"/>
                <a:gd name="connsiteX0" fmla="*/ 0 w 967874"/>
                <a:gd name="connsiteY0" fmla="*/ 0 h 650151"/>
                <a:gd name="connsiteX1" fmla="*/ 967874 w 967874"/>
                <a:gd name="connsiteY1" fmla="*/ 650151 h 650151"/>
                <a:gd name="connsiteX0" fmla="*/ 0 w 1052096"/>
                <a:gd name="connsiteY0" fmla="*/ 0 h 662183"/>
                <a:gd name="connsiteX1" fmla="*/ 1052096 w 1052096"/>
                <a:gd name="connsiteY1" fmla="*/ 662183 h 662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2096" h="662183">
                  <a:moveTo>
                    <a:pt x="0" y="0"/>
                  </a:moveTo>
                  <a:cubicBezTo>
                    <a:pt x="366740" y="28222"/>
                    <a:pt x="468788" y="621929"/>
                    <a:pt x="1052096" y="662183"/>
                  </a:cubicBezTo>
                </a:path>
              </a:pathLst>
            </a:custGeom>
            <a:noFill/>
            <a:ln w="304800">
              <a:gradFill flip="none" rotWithShape="1">
                <a:gsLst>
                  <a:gs pos="28000">
                    <a:srgbClr val="00FFFF">
                      <a:alpha val="60000"/>
                    </a:srgbClr>
                  </a:gs>
                  <a:gs pos="0">
                    <a:srgbClr val="00FFFF">
                      <a:alpha val="0"/>
                    </a:srgbClr>
                  </a:gs>
                  <a:gs pos="63000">
                    <a:srgbClr val="00FFFF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Forma libre 117"/>
            <p:cNvSpPr/>
            <p:nvPr/>
          </p:nvSpPr>
          <p:spPr>
            <a:xfrm flipV="1">
              <a:off x="4139395" y="11293827"/>
              <a:ext cx="1388978" cy="1925498"/>
            </a:xfrm>
            <a:custGeom>
              <a:avLst/>
              <a:gdLst>
                <a:gd name="connsiteX0" fmla="*/ 0 w 1016000"/>
                <a:gd name="connsiteY0" fmla="*/ 0 h 1913467"/>
                <a:gd name="connsiteX1" fmla="*/ 541867 w 1016000"/>
                <a:gd name="connsiteY1" fmla="*/ 1253067 h 1913467"/>
                <a:gd name="connsiteX2" fmla="*/ 1016000 w 1016000"/>
                <a:gd name="connsiteY2" fmla="*/ 1913467 h 1913467"/>
                <a:gd name="connsiteX0" fmla="*/ 0 w 1136316"/>
                <a:gd name="connsiteY0" fmla="*/ 0 h 1961593"/>
                <a:gd name="connsiteX1" fmla="*/ 541867 w 1136316"/>
                <a:gd name="connsiteY1" fmla="*/ 1253067 h 1961593"/>
                <a:gd name="connsiteX2" fmla="*/ 1136316 w 1136316"/>
                <a:gd name="connsiteY2" fmla="*/ 1961593 h 1961593"/>
                <a:gd name="connsiteX0" fmla="*/ 0 w 1136316"/>
                <a:gd name="connsiteY0" fmla="*/ 0 h 1961593"/>
                <a:gd name="connsiteX1" fmla="*/ 541867 w 1136316"/>
                <a:gd name="connsiteY1" fmla="*/ 1253067 h 1961593"/>
                <a:gd name="connsiteX2" fmla="*/ 1136316 w 1136316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13669 h 1975262"/>
                <a:gd name="connsiteX1" fmla="*/ 541867 w 1268663"/>
                <a:gd name="connsiteY1" fmla="*/ 1266736 h 1975262"/>
                <a:gd name="connsiteX2" fmla="*/ 1268663 w 1268663"/>
                <a:gd name="connsiteY2" fmla="*/ 1975262 h 1975262"/>
                <a:gd name="connsiteX0" fmla="*/ 0 w 1268663"/>
                <a:gd name="connsiteY0" fmla="*/ 4 h 1961597"/>
                <a:gd name="connsiteX1" fmla="*/ 541867 w 1268663"/>
                <a:gd name="connsiteY1" fmla="*/ 1253071 h 1961597"/>
                <a:gd name="connsiteX2" fmla="*/ 1268663 w 1268663"/>
                <a:gd name="connsiteY2" fmla="*/ 1961597 h 1961597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1872 h 1963465"/>
                <a:gd name="connsiteX1" fmla="*/ 541867 w 1268663"/>
                <a:gd name="connsiteY1" fmla="*/ 1254939 h 1963465"/>
                <a:gd name="connsiteX2" fmla="*/ 1268663 w 1268663"/>
                <a:gd name="connsiteY2" fmla="*/ 1963465 h 1963465"/>
                <a:gd name="connsiteX0" fmla="*/ 0 w 1268663"/>
                <a:gd name="connsiteY0" fmla="*/ 2276 h 1963869"/>
                <a:gd name="connsiteX1" fmla="*/ 553898 w 1268663"/>
                <a:gd name="connsiteY1" fmla="*/ 1074869 h 1963869"/>
                <a:gd name="connsiteX2" fmla="*/ 1268663 w 1268663"/>
                <a:gd name="connsiteY2" fmla="*/ 1963869 h 1963869"/>
                <a:gd name="connsiteX0" fmla="*/ 0 w 1268663"/>
                <a:gd name="connsiteY0" fmla="*/ 2568 h 1964161"/>
                <a:gd name="connsiteX1" fmla="*/ 553898 w 1268663"/>
                <a:gd name="connsiteY1" fmla="*/ 1075161 h 1964161"/>
                <a:gd name="connsiteX2" fmla="*/ 1268663 w 1268663"/>
                <a:gd name="connsiteY2" fmla="*/ 1964161 h 1964161"/>
                <a:gd name="connsiteX0" fmla="*/ 0 w 1268663"/>
                <a:gd name="connsiteY0" fmla="*/ 1898 h 1963491"/>
                <a:gd name="connsiteX1" fmla="*/ 553898 w 1268663"/>
                <a:gd name="connsiteY1" fmla="*/ 1074491 h 1963491"/>
                <a:gd name="connsiteX2" fmla="*/ 1268663 w 1268663"/>
                <a:gd name="connsiteY2" fmla="*/ 1963491 h 1963491"/>
                <a:gd name="connsiteX0" fmla="*/ 0 w 1268663"/>
                <a:gd name="connsiteY0" fmla="*/ 2276 h 1963869"/>
                <a:gd name="connsiteX1" fmla="*/ 553898 w 1268663"/>
                <a:gd name="connsiteY1" fmla="*/ 1074869 h 1963869"/>
                <a:gd name="connsiteX2" fmla="*/ 1268663 w 1268663"/>
                <a:gd name="connsiteY2" fmla="*/ 1963869 h 1963869"/>
                <a:gd name="connsiteX0" fmla="*/ 0 w 1425073"/>
                <a:gd name="connsiteY0" fmla="*/ 2276 h 1963869"/>
                <a:gd name="connsiteX1" fmla="*/ 553898 w 1425073"/>
                <a:gd name="connsiteY1" fmla="*/ 1074869 h 1963869"/>
                <a:gd name="connsiteX2" fmla="*/ 1425073 w 1425073"/>
                <a:gd name="connsiteY2" fmla="*/ 1963869 h 1963869"/>
                <a:gd name="connsiteX0" fmla="*/ 0 w 1425073"/>
                <a:gd name="connsiteY0" fmla="*/ 2276 h 1963869"/>
                <a:gd name="connsiteX1" fmla="*/ 553898 w 1425073"/>
                <a:gd name="connsiteY1" fmla="*/ 1074869 h 1963869"/>
                <a:gd name="connsiteX2" fmla="*/ 1425073 w 1425073"/>
                <a:gd name="connsiteY2" fmla="*/ 1963869 h 1963869"/>
                <a:gd name="connsiteX0" fmla="*/ 0 w 1425073"/>
                <a:gd name="connsiteY0" fmla="*/ 2213 h 1963806"/>
                <a:gd name="connsiteX1" fmla="*/ 614056 w 1425073"/>
                <a:gd name="connsiteY1" fmla="*/ 1098869 h 1963806"/>
                <a:gd name="connsiteX2" fmla="*/ 1425073 w 1425073"/>
                <a:gd name="connsiteY2" fmla="*/ 1963806 h 1963806"/>
                <a:gd name="connsiteX0" fmla="*/ 0 w 1425073"/>
                <a:gd name="connsiteY0" fmla="*/ 2243 h 1963836"/>
                <a:gd name="connsiteX1" fmla="*/ 614056 w 1425073"/>
                <a:gd name="connsiteY1" fmla="*/ 1098899 h 1963836"/>
                <a:gd name="connsiteX2" fmla="*/ 1425073 w 1425073"/>
                <a:gd name="connsiteY2" fmla="*/ 1963836 h 1963836"/>
                <a:gd name="connsiteX0" fmla="*/ 0 w 1425073"/>
                <a:gd name="connsiteY0" fmla="*/ 2275 h 1963868"/>
                <a:gd name="connsiteX1" fmla="*/ 614056 w 1425073"/>
                <a:gd name="connsiteY1" fmla="*/ 1098931 h 1963868"/>
                <a:gd name="connsiteX2" fmla="*/ 1425073 w 1425073"/>
                <a:gd name="connsiteY2" fmla="*/ 1963868 h 1963868"/>
                <a:gd name="connsiteX0" fmla="*/ 0 w 1425073"/>
                <a:gd name="connsiteY0" fmla="*/ 2275 h 1963868"/>
                <a:gd name="connsiteX1" fmla="*/ 614056 w 1425073"/>
                <a:gd name="connsiteY1" fmla="*/ 1098931 h 1963868"/>
                <a:gd name="connsiteX2" fmla="*/ 1425073 w 1425073"/>
                <a:gd name="connsiteY2" fmla="*/ 1963868 h 1963868"/>
                <a:gd name="connsiteX0" fmla="*/ 0 w 1425073"/>
                <a:gd name="connsiteY0" fmla="*/ 0 h 1961593"/>
                <a:gd name="connsiteX1" fmla="*/ 614056 w 1425073"/>
                <a:gd name="connsiteY1" fmla="*/ 1096656 h 1961593"/>
                <a:gd name="connsiteX2" fmla="*/ 1425073 w 1425073"/>
                <a:gd name="connsiteY2" fmla="*/ 1961593 h 1961593"/>
                <a:gd name="connsiteX0" fmla="*/ 0 w 1388978"/>
                <a:gd name="connsiteY0" fmla="*/ 0 h 1925498"/>
                <a:gd name="connsiteX1" fmla="*/ 577961 w 1388978"/>
                <a:gd name="connsiteY1" fmla="*/ 1060561 h 1925498"/>
                <a:gd name="connsiteX2" fmla="*/ 1388978 w 1388978"/>
                <a:gd name="connsiteY2" fmla="*/ 1925498 h 1925498"/>
                <a:gd name="connsiteX0" fmla="*/ 0 w 1388978"/>
                <a:gd name="connsiteY0" fmla="*/ 0 h 1925498"/>
                <a:gd name="connsiteX1" fmla="*/ 577961 w 1388978"/>
                <a:gd name="connsiteY1" fmla="*/ 1060561 h 1925498"/>
                <a:gd name="connsiteX2" fmla="*/ 1388978 w 1388978"/>
                <a:gd name="connsiteY2" fmla="*/ 1925498 h 1925498"/>
                <a:gd name="connsiteX0" fmla="*/ 0 w 1388978"/>
                <a:gd name="connsiteY0" fmla="*/ 0 h 1925498"/>
                <a:gd name="connsiteX1" fmla="*/ 577961 w 1388978"/>
                <a:gd name="connsiteY1" fmla="*/ 1060561 h 1925498"/>
                <a:gd name="connsiteX2" fmla="*/ 1388978 w 1388978"/>
                <a:gd name="connsiteY2" fmla="*/ 1925498 h 1925498"/>
                <a:gd name="connsiteX0" fmla="*/ 0 w 1388978"/>
                <a:gd name="connsiteY0" fmla="*/ 0 h 1925498"/>
                <a:gd name="connsiteX1" fmla="*/ 577961 w 1388978"/>
                <a:gd name="connsiteY1" fmla="*/ 1060561 h 1925498"/>
                <a:gd name="connsiteX2" fmla="*/ 1388978 w 1388978"/>
                <a:gd name="connsiteY2" fmla="*/ 1925498 h 1925498"/>
                <a:gd name="connsiteX0" fmla="*/ 0 w 1388978"/>
                <a:gd name="connsiteY0" fmla="*/ 0 h 1925498"/>
                <a:gd name="connsiteX1" fmla="*/ 577961 w 1388978"/>
                <a:gd name="connsiteY1" fmla="*/ 1060561 h 1925498"/>
                <a:gd name="connsiteX2" fmla="*/ 1388978 w 1388978"/>
                <a:gd name="connsiteY2" fmla="*/ 1925498 h 1925498"/>
                <a:gd name="connsiteX0" fmla="*/ 0 w 1388978"/>
                <a:gd name="connsiteY0" fmla="*/ 0 h 1925498"/>
                <a:gd name="connsiteX1" fmla="*/ 626087 w 1388978"/>
                <a:gd name="connsiteY1" fmla="*/ 1036498 h 1925498"/>
                <a:gd name="connsiteX2" fmla="*/ 1388978 w 1388978"/>
                <a:gd name="connsiteY2" fmla="*/ 1925498 h 1925498"/>
                <a:gd name="connsiteX0" fmla="*/ 0 w 1388978"/>
                <a:gd name="connsiteY0" fmla="*/ 0 h 1925498"/>
                <a:gd name="connsiteX1" fmla="*/ 626087 w 1388978"/>
                <a:gd name="connsiteY1" fmla="*/ 1036498 h 1925498"/>
                <a:gd name="connsiteX2" fmla="*/ 1388978 w 1388978"/>
                <a:gd name="connsiteY2" fmla="*/ 1925498 h 192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78" h="1925498">
                  <a:moveTo>
                    <a:pt x="0" y="0"/>
                  </a:moveTo>
                  <a:cubicBezTo>
                    <a:pt x="414866" y="9879"/>
                    <a:pt x="490844" y="631360"/>
                    <a:pt x="626087" y="1036498"/>
                  </a:cubicBezTo>
                  <a:cubicBezTo>
                    <a:pt x="761330" y="1441636"/>
                    <a:pt x="827504" y="1887100"/>
                    <a:pt x="1388978" y="1925498"/>
                  </a:cubicBezTo>
                </a:path>
              </a:pathLst>
            </a:custGeom>
            <a:noFill/>
            <a:ln w="304800">
              <a:gradFill flip="none" rotWithShape="1">
                <a:gsLst>
                  <a:gs pos="28000">
                    <a:srgbClr val="00FFFF">
                      <a:alpha val="60000"/>
                    </a:srgbClr>
                  </a:gs>
                  <a:gs pos="0">
                    <a:srgbClr val="00FFFF">
                      <a:alpha val="0"/>
                    </a:srgbClr>
                  </a:gs>
                  <a:gs pos="63000">
                    <a:srgbClr val="00FFFF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Forma libre 118"/>
            <p:cNvSpPr/>
            <p:nvPr/>
          </p:nvSpPr>
          <p:spPr>
            <a:xfrm flipV="1">
              <a:off x="4131048" y="11287199"/>
              <a:ext cx="1280695" cy="1254762"/>
            </a:xfrm>
            <a:custGeom>
              <a:avLst/>
              <a:gdLst>
                <a:gd name="connsiteX0" fmla="*/ 0 w 1016000"/>
                <a:gd name="connsiteY0" fmla="*/ 0 h 1913467"/>
                <a:gd name="connsiteX1" fmla="*/ 541867 w 1016000"/>
                <a:gd name="connsiteY1" fmla="*/ 1253067 h 1913467"/>
                <a:gd name="connsiteX2" fmla="*/ 1016000 w 1016000"/>
                <a:gd name="connsiteY2" fmla="*/ 1913467 h 1913467"/>
                <a:gd name="connsiteX0" fmla="*/ 0 w 1136316"/>
                <a:gd name="connsiteY0" fmla="*/ 0 h 1961593"/>
                <a:gd name="connsiteX1" fmla="*/ 541867 w 1136316"/>
                <a:gd name="connsiteY1" fmla="*/ 1253067 h 1961593"/>
                <a:gd name="connsiteX2" fmla="*/ 1136316 w 1136316"/>
                <a:gd name="connsiteY2" fmla="*/ 1961593 h 1961593"/>
                <a:gd name="connsiteX0" fmla="*/ 0 w 1136316"/>
                <a:gd name="connsiteY0" fmla="*/ 0 h 1961593"/>
                <a:gd name="connsiteX1" fmla="*/ 541867 w 1136316"/>
                <a:gd name="connsiteY1" fmla="*/ 1253067 h 1961593"/>
                <a:gd name="connsiteX2" fmla="*/ 1136316 w 1136316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13669 h 1975262"/>
                <a:gd name="connsiteX1" fmla="*/ 541867 w 1268663"/>
                <a:gd name="connsiteY1" fmla="*/ 1266736 h 1975262"/>
                <a:gd name="connsiteX2" fmla="*/ 1268663 w 1268663"/>
                <a:gd name="connsiteY2" fmla="*/ 1975262 h 1975262"/>
                <a:gd name="connsiteX0" fmla="*/ 0 w 1268663"/>
                <a:gd name="connsiteY0" fmla="*/ 4 h 1961597"/>
                <a:gd name="connsiteX1" fmla="*/ 541867 w 1268663"/>
                <a:gd name="connsiteY1" fmla="*/ 1253071 h 1961597"/>
                <a:gd name="connsiteX2" fmla="*/ 1268663 w 1268663"/>
                <a:gd name="connsiteY2" fmla="*/ 1961597 h 1961597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1872 h 1963465"/>
                <a:gd name="connsiteX1" fmla="*/ 541867 w 1268663"/>
                <a:gd name="connsiteY1" fmla="*/ 1254939 h 1963465"/>
                <a:gd name="connsiteX2" fmla="*/ 1268663 w 1268663"/>
                <a:gd name="connsiteY2" fmla="*/ 1963465 h 1963465"/>
                <a:gd name="connsiteX0" fmla="*/ 0 w 1268663"/>
                <a:gd name="connsiteY0" fmla="*/ 2276 h 1963869"/>
                <a:gd name="connsiteX1" fmla="*/ 553898 w 1268663"/>
                <a:gd name="connsiteY1" fmla="*/ 1074869 h 1963869"/>
                <a:gd name="connsiteX2" fmla="*/ 1268663 w 1268663"/>
                <a:gd name="connsiteY2" fmla="*/ 1963869 h 1963869"/>
                <a:gd name="connsiteX0" fmla="*/ 0 w 1268663"/>
                <a:gd name="connsiteY0" fmla="*/ 2568 h 1964161"/>
                <a:gd name="connsiteX1" fmla="*/ 553898 w 1268663"/>
                <a:gd name="connsiteY1" fmla="*/ 1075161 h 1964161"/>
                <a:gd name="connsiteX2" fmla="*/ 1268663 w 1268663"/>
                <a:gd name="connsiteY2" fmla="*/ 1964161 h 1964161"/>
                <a:gd name="connsiteX0" fmla="*/ 0 w 1268663"/>
                <a:gd name="connsiteY0" fmla="*/ 1898 h 1963491"/>
                <a:gd name="connsiteX1" fmla="*/ 553898 w 1268663"/>
                <a:gd name="connsiteY1" fmla="*/ 1074491 h 1963491"/>
                <a:gd name="connsiteX2" fmla="*/ 1268663 w 1268663"/>
                <a:gd name="connsiteY2" fmla="*/ 1963491 h 1963491"/>
                <a:gd name="connsiteX0" fmla="*/ 0 w 1268663"/>
                <a:gd name="connsiteY0" fmla="*/ 2276 h 1963869"/>
                <a:gd name="connsiteX1" fmla="*/ 553898 w 1268663"/>
                <a:gd name="connsiteY1" fmla="*/ 1074869 h 1963869"/>
                <a:gd name="connsiteX2" fmla="*/ 1268663 w 1268663"/>
                <a:gd name="connsiteY2" fmla="*/ 1963869 h 1963869"/>
                <a:gd name="connsiteX0" fmla="*/ 0 w 1425073"/>
                <a:gd name="connsiteY0" fmla="*/ 2276 h 1963869"/>
                <a:gd name="connsiteX1" fmla="*/ 553898 w 1425073"/>
                <a:gd name="connsiteY1" fmla="*/ 1074869 h 1963869"/>
                <a:gd name="connsiteX2" fmla="*/ 1425073 w 1425073"/>
                <a:gd name="connsiteY2" fmla="*/ 1963869 h 1963869"/>
                <a:gd name="connsiteX0" fmla="*/ 0 w 1425073"/>
                <a:gd name="connsiteY0" fmla="*/ 2276 h 1963869"/>
                <a:gd name="connsiteX1" fmla="*/ 553898 w 1425073"/>
                <a:gd name="connsiteY1" fmla="*/ 1074869 h 1963869"/>
                <a:gd name="connsiteX2" fmla="*/ 1425073 w 1425073"/>
                <a:gd name="connsiteY2" fmla="*/ 1963869 h 1963869"/>
                <a:gd name="connsiteX0" fmla="*/ 0 w 1425073"/>
                <a:gd name="connsiteY0" fmla="*/ 2213 h 1963806"/>
                <a:gd name="connsiteX1" fmla="*/ 614056 w 1425073"/>
                <a:gd name="connsiteY1" fmla="*/ 1098869 h 1963806"/>
                <a:gd name="connsiteX2" fmla="*/ 1425073 w 1425073"/>
                <a:gd name="connsiteY2" fmla="*/ 1963806 h 1963806"/>
                <a:gd name="connsiteX0" fmla="*/ 0 w 1425073"/>
                <a:gd name="connsiteY0" fmla="*/ 2243 h 1963836"/>
                <a:gd name="connsiteX1" fmla="*/ 614056 w 1425073"/>
                <a:gd name="connsiteY1" fmla="*/ 1098899 h 1963836"/>
                <a:gd name="connsiteX2" fmla="*/ 1425073 w 1425073"/>
                <a:gd name="connsiteY2" fmla="*/ 1963836 h 1963836"/>
                <a:gd name="connsiteX0" fmla="*/ 0 w 1425073"/>
                <a:gd name="connsiteY0" fmla="*/ 2275 h 1963868"/>
                <a:gd name="connsiteX1" fmla="*/ 614056 w 1425073"/>
                <a:gd name="connsiteY1" fmla="*/ 1098931 h 1963868"/>
                <a:gd name="connsiteX2" fmla="*/ 1425073 w 1425073"/>
                <a:gd name="connsiteY2" fmla="*/ 1963868 h 1963868"/>
                <a:gd name="connsiteX0" fmla="*/ 0 w 1425073"/>
                <a:gd name="connsiteY0" fmla="*/ 2275 h 1963868"/>
                <a:gd name="connsiteX1" fmla="*/ 614056 w 1425073"/>
                <a:gd name="connsiteY1" fmla="*/ 1098931 h 1963868"/>
                <a:gd name="connsiteX2" fmla="*/ 1425073 w 1425073"/>
                <a:gd name="connsiteY2" fmla="*/ 1963868 h 1963868"/>
                <a:gd name="connsiteX0" fmla="*/ 0 w 1268663"/>
                <a:gd name="connsiteY0" fmla="*/ 1968 h 1313856"/>
                <a:gd name="connsiteX1" fmla="*/ 614056 w 1268663"/>
                <a:gd name="connsiteY1" fmla="*/ 1098624 h 1313856"/>
                <a:gd name="connsiteX2" fmla="*/ 1268663 w 1268663"/>
                <a:gd name="connsiteY2" fmla="*/ 1313856 h 1313856"/>
                <a:gd name="connsiteX0" fmla="*/ 0 w 1268663"/>
                <a:gd name="connsiteY0" fmla="*/ 3267 h 1315155"/>
                <a:gd name="connsiteX1" fmla="*/ 565930 w 1268663"/>
                <a:gd name="connsiteY1" fmla="*/ 714912 h 1315155"/>
                <a:gd name="connsiteX2" fmla="*/ 1268663 w 1268663"/>
                <a:gd name="connsiteY2" fmla="*/ 1315155 h 1315155"/>
                <a:gd name="connsiteX0" fmla="*/ 0 w 1268663"/>
                <a:gd name="connsiteY0" fmla="*/ 2861 h 1314749"/>
                <a:gd name="connsiteX1" fmla="*/ 565930 w 1268663"/>
                <a:gd name="connsiteY1" fmla="*/ 714506 h 1314749"/>
                <a:gd name="connsiteX2" fmla="*/ 1268663 w 1268663"/>
                <a:gd name="connsiteY2" fmla="*/ 1314749 h 1314749"/>
                <a:gd name="connsiteX0" fmla="*/ 0 w 1280695"/>
                <a:gd name="connsiteY0" fmla="*/ 3245 h 1291070"/>
                <a:gd name="connsiteX1" fmla="*/ 565930 w 1280695"/>
                <a:gd name="connsiteY1" fmla="*/ 714890 h 1291070"/>
                <a:gd name="connsiteX2" fmla="*/ 1280695 w 1280695"/>
                <a:gd name="connsiteY2" fmla="*/ 1291070 h 1291070"/>
                <a:gd name="connsiteX0" fmla="*/ 0 w 1280695"/>
                <a:gd name="connsiteY0" fmla="*/ 3214 h 1254944"/>
                <a:gd name="connsiteX1" fmla="*/ 565930 w 1280695"/>
                <a:gd name="connsiteY1" fmla="*/ 714859 h 1254944"/>
                <a:gd name="connsiteX2" fmla="*/ 1280695 w 1280695"/>
                <a:gd name="connsiteY2" fmla="*/ 1254944 h 1254944"/>
                <a:gd name="connsiteX0" fmla="*/ 0 w 1280695"/>
                <a:gd name="connsiteY0" fmla="*/ 3214 h 1254944"/>
                <a:gd name="connsiteX1" fmla="*/ 565930 w 1280695"/>
                <a:gd name="connsiteY1" fmla="*/ 714859 h 1254944"/>
                <a:gd name="connsiteX2" fmla="*/ 1280695 w 1280695"/>
                <a:gd name="connsiteY2" fmla="*/ 1254944 h 1254944"/>
                <a:gd name="connsiteX0" fmla="*/ 0 w 1280695"/>
                <a:gd name="connsiteY0" fmla="*/ 3417 h 1255147"/>
                <a:gd name="connsiteX1" fmla="*/ 565930 w 1280695"/>
                <a:gd name="connsiteY1" fmla="*/ 715062 h 1255147"/>
                <a:gd name="connsiteX2" fmla="*/ 1280695 w 1280695"/>
                <a:gd name="connsiteY2" fmla="*/ 1255147 h 1255147"/>
                <a:gd name="connsiteX0" fmla="*/ 0 w 1280695"/>
                <a:gd name="connsiteY0" fmla="*/ 3090 h 1254820"/>
                <a:gd name="connsiteX1" fmla="*/ 565930 w 1280695"/>
                <a:gd name="connsiteY1" fmla="*/ 714735 h 1254820"/>
                <a:gd name="connsiteX2" fmla="*/ 1280695 w 1280695"/>
                <a:gd name="connsiteY2" fmla="*/ 1254820 h 1254820"/>
                <a:gd name="connsiteX0" fmla="*/ 0 w 1280695"/>
                <a:gd name="connsiteY0" fmla="*/ 3032 h 1254762"/>
                <a:gd name="connsiteX1" fmla="*/ 565930 w 1280695"/>
                <a:gd name="connsiteY1" fmla="*/ 714677 h 1254762"/>
                <a:gd name="connsiteX2" fmla="*/ 1280695 w 1280695"/>
                <a:gd name="connsiteY2" fmla="*/ 1254762 h 125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0695" h="1254762">
                  <a:moveTo>
                    <a:pt x="0" y="3032"/>
                  </a:moveTo>
                  <a:cubicBezTo>
                    <a:pt x="523150" y="-47247"/>
                    <a:pt x="520924" y="542150"/>
                    <a:pt x="565930" y="714677"/>
                  </a:cubicBezTo>
                  <a:cubicBezTo>
                    <a:pt x="610936" y="887204"/>
                    <a:pt x="719221" y="1216364"/>
                    <a:pt x="1280695" y="1254762"/>
                  </a:cubicBezTo>
                </a:path>
              </a:pathLst>
            </a:custGeom>
            <a:noFill/>
            <a:ln w="304800">
              <a:gradFill flip="none" rotWithShape="1">
                <a:gsLst>
                  <a:gs pos="28000">
                    <a:srgbClr val="00FFFF">
                      <a:alpha val="60000"/>
                    </a:srgbClr>
                  </a:gs>
                  <a:gs pos="0">
                    <a:srgbClr val="00FFFF">
                      <a:alpha val="0"/>
                    </a:srgbClr>
                  </a:gs>
                  <a:gs pos="63000">
                    <a:srgbClr val="00FFFF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Forma libre 119"/>
            <p:cNvSpPr/>
            <p:nvPr/>
          </p:nvSpPr>
          <p:spPr>
            <a:xfrm flipV="1">
              <a:off x="4178299" y="11244146"/>
              <a:ext cx="1052096" cy="662183"/>
            </a:xfrm>
            <a:custGeom>
              <a:avLst/>
              <a:gdLst>
                <a:gd name="connsiteX0" fmla="*/ 0 w 1016000"/>
                <a:gd name="connsiteY0" fmla="*/ 0 h 1913467"/>
                <a:gd name="connsiteX1" fmla="*/ 541867 w 1016000"/>
                <a:gd name="connsiteY1" fmla="*/ 1253067 h 1913467"/>
                <a:gd name="connsiteX2" fmla="*/ 1016000 w 1016000"/>
                <a:gd name="connsiteY2" fmla="*/ 1913467 h 1913467"/>
                <a:gd name="connsiteX0" fmla="*/ 0 w 1136316"/>
                <a:gd name="connsiteY0" fmla="*/ 0 h 1961593"/>
                <a:gd name="connsiteX1" fmla="*/ 541867 w 1136316"/>
                <a:gd name="connsiteY1" fmla="*/ 1253067 h 1961593"/>
                <a:gd name="connsiteX2" fmla="*/ 1136316 w 1136316"/>
                <a:gd name="connsiteY2" fmla="*/ 1961593 h 1961593"/>
                <a:gd name="connsiteX0" fmla="*/ 0 w 1136316"/>
                <a:gd name="connsiteY0" fmla="*/ 0 h 1961593"/>
                <a:gd name="connsiteX1" fmla="*/ 541867 w 1136316"/>
                <a:gd name="connsiteY1" fmla="*/ 1253067 h 1961593"/>
                <a:gd name="connsiteX2" fmla="*/ 1136316 w 1136316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13669 h 1975262"/>
                <a:gd name="connsiteX1" fmla="*/ 541867 w 1268663"/>
                <a:gd name="connsiteY1" fmla="*/ 1266736 h 1975262"/>
                <a:gd name="connsiteX2" fmla="*/ 1268663 w 1268663"/>
                <a:gd name="connsiteY2" fmla="*/ 1975262 h 1975262"/>
                <a:gd name="connsiteX0" fmla="*/ 0 w 1268663"/>
                <a:gd name="connsiteY0" fmla="*/ 4 h 1961597"/>
                <a:gd name="connsiteX1" fmla="*/ 541867 w 1268663"/>
                <a:gd name="connsiteY1" fmla="*/ 1253071 h 1961597"/>
                <a:gd name="connsiteX2" fmla="*/ 1268663 w 1268663"/>
                <a:gd name="connsiteY2" fmla="*/ 1961597 h 1961597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1872 h 1963465"/>
                <a:gd name="connsiteX1" fmla="*/ 541867 w 1268663"/>
                <a:gd name="connsiteY1" fmla="*/ 1254939 h 1963465"/>
                <a:gd name="connsiteX2" fmla="*/ 1268663 w 1268663"/>
                <a:gd name="connsiteY2" fmla="*/ 1963465 h 1963465"/>
                <a:gd name="connsiteX0" fmla="*/ 0 w 1268663"/>
                <a:gd name="connsiteY0" fmla="*/ 2276 h 1963869"/>
                <a:gd name="connsiteX1" fmla="*/ 553898 w 1268663"/>
                <a:gd name="connsiteY1" fmla="*/ 1074869 h 1963869"/>
                <a:gd name="connsiteX2" fmla="*/ 1268663 w 1268663"/>
                <a:gd name="connsiteY2" fmla="*/ 1963869 h 1963869"/>
                <a:gd name="connsiteX0" fmla="*/ 0 w 1268663"/>
                <a:gd name="connsiteY0" fmla="*/ 2568 h 1964161"/>
                <a:gd name="connsiteX1" fmla="*/ 553898 w 1268663"/>
                <a:gd name="connsiteY1" fmla="*/ 1075161 h 1964161"/>
                <a:gd name="connsiteX2" fmla="*/ 1268663 w 1268663"/>
                <a:gd name="connsiteY2" fmla="*/ 1964161 h 1964161"/>
                <a:gd name="connsiteX0" fmla="*/ 0 w 1268663"/>
                <a:gd name="connsiteY0" fmla="*/ 1898 h 1963491"/>
                <a:gd name="connsiteX1" fmla="*/ 553898 w 1268663"/>
                <a:gd name="connsiteY1" fmla="*/ 1074491 h 1963491"/>
                <a:gd name="connsiteX2" fmla="*/ 1268663 w 1268663"/>
                <a:gd name="connsiteY2" fmla="*/ 1963491 h 1963491"/>
                <a:gd name="connsiteX0" fmla="*/ 0 w 1268663"/>
                <a:gd name="connsiteY0" fmla="*/ 2276 h 1963869"/>
                <a:gd name="connsiteX1" fmla="*/ 553898 w 1268663"/>
                <a:gd name="connsiteY1" fmla="*/ 1074869 h 1963869"/>
                <a:gd name="connsiteX2" fmla="*/ 1268663 w 1268663"/>
                <a:gd name="connsiteY2" fmla="*/ 1963869 h 1963869"/>
                <a:gd name="connsiteX0" fmla="*/ 0 w 1425073"/>
                <a:gd name="connsiteY0" fmla="*/ 2276 h 1963869"/>
                <a:gd name="connsiteX1" fmla="*/ 553898 w 1425073"/>
                <a:gd name="connsiteY1" fmla="*/ 1074869 h 1963869"/>
                <a:gd name="connsiteX2" fmla="*/ 1425073 w 1425073"/>
                <a:gd name="connsiteY2" fmla="*/ 1963869 h 1963869"/>
                <a:gd name="connsiteX0" fmla="*/ 0 w 1425073"/>
                <a:gd name="connsiteY0" fmla="*/ 2276 h 1963869"/>
                <a:gd name="connsiteX1" fmla="*/ 553898 w 1425073"/>
                <a:gd name="connsiteY1" fmla="*/ 1074869 h 1963869"/>
                <a:gd name="connsiteX2" fmla="*/ 1425073 w 1425073"/>
                <a:gd name="connsiteY2" fmla="*/ 1963869 h 1963869"/>
                <a:gd name="connsiteX0" fmla="*/ 0 w 1425073"/>
                <a:gd name="connsiteY0" fmla="*/ 2213 h 1963806"/>
                <a:gd name="connsiteX1" fmla="*/ 614056 w 1425073"/>
                <a:gd name="connsiteY1" fmla="*/ 1098869 h 1963806"/>
                <a:gd name="connsiteX2" fmla="*/ 1425073 w 1425073"/>
                <a:gd name="connsiteY2" fmla="*/ 1963806 h 1963806"/>
                <a:gd name="connsiteX0" fmla="*/ 0 w 1425073"/>
                <a:gd name="connsiteY0" fmla="*/ 2243 h 1963836"/>
                <a:gd name="connsiteX1" fmla="*/ 614056 w 1425073"/>
                <a:gd name="connsiteY1" fmla="*/ 1098899 h 1963836"/>
                <a:gd name="connsiteX2" fmla="*/ 1425073 w 1425073"/>
                <a:gd name="connsiteY2" fmla="*/ 1963836 h 1963836"/>
                <a:gd name="connsiteX0" fmla="*/ 0 w 1425073"/>
                <a:gd name="connsiteY0" fmla="*/ 2275 h 1963868"/>
                <a:gd name="connsiteX1" fmla="*/ 614056 w 1425073"/>
                <a:gd name="connsiteY1" fmla="*/ 1098931 h 1963868"/>
                <a:gd name="connsiteX2" fmla="*/ 1425073 w 1425073"/>
                <a:gd name="connsiteY2" fmla="*/ 1963868 h 1963868"/>
                <a:gd name="connsiteX0" fmla="*/ 0 w 1425073"/>
                <a:gd name="connsiteY0" fmla="*/ 2275 h 1963868"/>
                <a:gd name="connsiteX1" fmla="*/ 614056 w 1425073"/>
                <a:gd name="connsiteY1" fmla="*/ 1098931 h 1963868"/>
                <a:gd name="connsiteX2" fmla="*/ 1425073 w 1425073"/>
                <a:gd name="connsiteY2" fmla="*/ 1963868 h 1963868"/>
                <a:gd name="connsiteX0" fmla="*/ 0 w 1268663"/>
                <a:gd name="connsiteY0" fmla="*/ 1968 h 1313856"/>
                <a:gd name="connsiteX1" fmla="*/ 614056 w 1268663"/>
                <a:gd name="connsiteY1" fmla="*/ 1098624 h 1313856"/>
                <a:gd name="connsiteX2" fmla="*/ 1268663 w 1268663"/>
                <a:gd name="connsiteY2" fmla="*/ 1313856 h 1313856"/>
                <a:gd name="connsiteX0" fmla="*/ 0 w 1268663"/>
                <a:gd name="connsiteY0" fmla="*/ 3267 h 1315155"/>
                <a:gd name="connsiteX1" fmla="*/ 565930 w 1268663"/>
                <a:gd name="connsiteY1" fmla="*/ 714912 h 1315155"/>
                <a:gd name="connsiteX2" fmla="*/ 1268663 w 1268663"/>
                <a:gd name="connsiteY2" fmla="*/ 1315155 h 1315155"/>
                <a:gd name="connsiteX0" fmla="*/ 0 w 1268663"/>
                <a:gd name="connsiteY0" fmla="*/ 2861 h 1314749"/>
                <a:gd name="connsiteX1" fmla="*/ 565930 w 1268663"/>
                <a:gd name="connsiteY1" fmla="*/ 714506 h 1314749"/>
                <a:gd name="connsiteX2" fmla="*/ 1268663 w 1268663"/>
                <a:gd name="connsiteY2" fmla="*/ 1314749 h 1314749"/>
                <a:gd name="connsiteX0" fmla="*/ 0 w 1280695"/>
                <a:gd name="connsiteY0" fmla="*/ 3245 h 1291070"/>
                <a:gd name="connsiteX1" fmla="*/ 565930 w 1280695"/>
                <a:gd name="connsiteY1" fmla="*/ 714890 h 1291070"/>
                <a:gd name="connsiteX2" fmla="*/ 1280695 w 1280695"/>
                <a:gd name="connsiteY2" fmla="*/ 1291070 h 1291070"/>
                <a:gd name="connsiteX0" fmla="*/ 0 w 1280695"/>
                <a:gd name="connsiteY0" fmla="*/ 3214 h 1254944"/>
                <a:gd name="connsiteX1" fmla="*/ 565930 w 1280695"/>
                <a:gd name="connsiteY1" fmla="*/ 714859 h 1254944"/>
                <a:gd name="connsiteX2" fmla="*/ 1280695 w 1280695"/>
                <a:gd name="connsiteY2" fmla="*/ 1254944 h 1254944"/>
                <a:gd name="connsiteX0" fmla="*/ 0 w 1280695"/>
                <a:gd name="connsiteY0" fmla="*/ 3214 h 1254944"/>
                <a:gd name="connsiteX1" fmla="*/ 565930 w 1280695"/>
                <a:gd name="connsiteY1" fmla="*/ 714859 h 1254944"/>
                <a:gd name="connsiteX2" fmla="*/ 1280695 w 1280695"/>
                <a:gd name="connsiteY2" fmla="*/ 1254944 h 1254944"/>
                <a:gd name="connsiteX0" fmla="*/ 0 w 1280695"/>
                <a:gd name="connsiteY0" fmla="*/ 3417 h 1255147"/>
                <a:gd name="connsiteX1" fmla="*/ 565930 w 1280695"/>
                <a:gd name="connsiteY1" fmla="*/ 715062 h 1255147"/>
                <a:gd name="connsiteX2" fmla="*/ 1280695 w 1280695"/>
                <a:gd name="connsiteY2" fmla="*/ 1255147 h 1255147"/>
                <a:gd name="connsiteX0" fmla="*/ 0 w 1280695"/>
                <a:gd name="connsiteY0" fmla="*/ 3090 h 1254820"/>
                <a:gd name="connsiteX1" fmla="*/ 565930 w 1280695"/>
                <a:gd name="connsiteY1" fmla="*/ 714735 h 1254820"/>
                <a:gd name="connsiteX2" fmla="*/ 1280695 w 1280695"/>
                <a:gd name="connsiteY2" fmla="*/ 1254820 h 1254820"/>
                <a:gd name="connsiteX0" fmla="*/ 0 w 1280695"/>
                <a:gd name="connsiteY0" fmla="*/ 3032 h 1254762"/>
                <a:gd name="connsiteX1" fmla="*/ 565930 w 1280695"/>
                <a:gd name="connsiteY1" fmla="*/ 714677 h 1254762"/>
                <a:gd name="connsiteX2" fmla="*/ 1280695 w 1280695"/>
                <a:gd name="connsiteY2" fmla="*/ 1254762 h 1254762"/>
                <a:gd name="connsiteX0" fmla="*/ 0 w 1280695"/>
                <a:gd name="connsiteY0" fmla="*/ 0 h 1251730"/>
                <a:gd name="connsiteX1" fmla="*/ 1280695 w 1280695"/>
                <a:gd name="connsiteY1" fmla="*/ 1251730 h 1251730"/>
                <a:gd name="connsiteX0" fmla="*/ 0 w 955843"/>
                <a:gd name="connsiteY0" fmla="*/ 0 h 734372"/>
                <a:gd name="connsiteX1" fmla="*/ 955843 w 955843"/>
                <a:gd name="connsiteY1" fmla="*/ 734372 h 734372"/>
                <a:gd name="connsiteX0" fmla="*/ 0 w 955843"/>
                <a:gd name="connsiteY0" fmla="*/ 0 h 734372"/>
                <a:gd name="connsiteX1" fmla="*/ 955843 w 955843"/>
                <a:gd name="connsiteY1" fmla="*/ 734372 h 734372"/>
                <a:gd name="connsiteX0" fmla="*/ 0 w 955843"/>
                <a:gd name="connsiteY0" fmla="*/ 0 h 734372"/>
                <a:gd name="connsiteX1" fmla="*/ 955843 w 955843"/>
                <a:gd name="connsiteY1" fmla="*/ 734372 h 734372"/>
                <a:gd name="connsiteX0" fmla="*/ 0 w 967874"/>
                <a:gd name="connsiteY0" fmla="*/ 0 h 650151"/>
                <a:gd name="connsiteX1" fmla="*/ 967874 w 967874"/>
                <a:gd name="connsiteY1" fmla="*/ 650151 h 650151"/>
                <a:gd name="connsiteX0" fmla="*/ 0 w 1052096"/>
                <a:gd name="connsiteY0" fmla="*/ 0 h 662183"/>
                <a:gd name="connsiteX1" fmla="*/ 1052096 w 1052096"/>
                <a:gd name="connsiteY1" fmla="*/ 662183 h 662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2096" h="662183">
                  <a:moveTo>
                    <a:pt x="0" y="0"/>
                  </a:moveTo>
                  <a:cubicBezTo>
                    <a:pt x="366740" y="28222"/>
                    <a:pt x="468788" y="621929"/>
                    <a:pt x="1052096" y="662183"/>
                  </a:cubicBezTo>
                </a:path>
              </a:pathLst>
            </a:custGeom>
            <a:noFill/>
            <a:ln w="304800">
              <a:gradFill flip="none" rotWithShape="1">
                <a:gsLst>
                  <a:gs pos="28000">
                    <a:srgbClr val="00FFFF">
                      <a:alpha val="60000"/>
                    </a:srgbClr>
                  </a:gs>
                  <a:gs pos="0">
                    <a:srgbClr val="00FFFF">
                      <a:alpha val="0"/>
                    </a:srgbClr>
                  </a:gs>
                  <a:gs pos="63000">
                    <a:srgbClr val="00FFFF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Forma libre 120"/>
            <p:cNvSpPr/>
            <p:nvPr/>
          </p:nvSpPr>
          <p:spPr>
            <a:xfrm flipV="1">
              <a:off x="4134637" y="11292185"/>
              <a:ext cx="1343569" cy="2550364"/>
            </a:xfrm>
            <a:custGeom>
              <a:avLst/>
              <a:gdLst>
                <a:gd name="connsiteX0" fmla="*/ 0 w 1016000"/>
                <a:gd name="connsiteY0" fmla="*/ 0 h 1913467"/>
                <a:gd name="connsiteX1" fmla="*/ 541867 w 1016000"/>
                <a:gd name="connsiteY1" fmla="*/ 1253067 h 1913467"/>
                <a:gd name="connsiteX2" fmla="*/ 1016000 w 1016000"/>
                <a:gd name="connsiteY2" fmla="*/ 1913467 h 1913467"/>
                <a:gd name="connsiteX0" fmla="*/ 0 w 1136316"/>
                <a:gd name="connsiteY0" fmla="*/ 0 h 1961593"/>
                <a:gd name="connsiteX1" fmla="*/ 541867 w 1136316"/>
                <a:gd name="connsiteY1" fmla="*/ 1253067 h 1961593"/>
                <a:gd name="connsiteX2" fmla="*/ 1136316 w 1136316"/>
                <a:gd name="connsiteY2" fmla="*/ 1961593 h 1961593"/>
                <a:gd name="connsiteX0" fmla="*/ 0 w 1136316"/>
                <a:gd name="connsiteY0" fmla="*/ 0 h 1961593"/>
                <a:gd name="connsiteX1" fmla="*/ 541867 w 1136316"/>
                <a:gd name="connsiteY1" fmla="*/ 1253067 h 1961593"/>
                <a:gd name="connsiteX2" fmla="*/ 1136316 w 1136316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13669 h 1975262"/>
                <a:gd name="connsiteX1" fmla="*/ 541867 w 1268663"/>
                <a:gd name="connsiteY1" fmla="*/ 1266736 h 1975262"/>
                <a:gd name="connsiteX2" fmla="*/ 1268663 w 1268663"/>
                <a:gd name="connsiteY2" fmla="*/ 1975262 h 1975262"/>
                <a:gd name="connsiteX0" fmla="*/ 0 w 1268663"/>
                <a:gd name="connsiteY0" fmla="*/ 4 h 1961597"/>
                <a:gd name="connsiteX1" fmla="*/ 541867 w 1268663"/>
                <a:gd name="connsiteY1" fmla="*/ 1253071 h 1961597"/>
                <a:gd name="connsiteX2" fmla="*/ 1268663 w 1268663"/>
                <a:gd name="connsiteY2" fmla="*/ 1961597 h 1961597"/>
                <a:gd name="connsiteX0" fmla="*/ 0 w 1268663"/>
                <a:gd name="connsiteY0" fmla="*/ 0 h 1961593"/>
                <a:gd name="connsiteX1" fmla="*/ 541867 w 1268663"/>
                <a:gd name="connsiteY1" fmla="*/ 1253067 h 1961593"/>
                <a:gd name="connsiteX2" fmla="*/ 1268663 w 1268663"/>
                <a:gd name="connsiteY2" fmla="*/ 1961593 h 1961593"/>
                <a:gd name="connsiteX0" fmla="*/ 0 w 1268663"/>
                <a:gd name="connsiteY0" fmla="*/ 1872 h 1963465"/>
                <a:gd name="connsiteX1" fmla="*/ 541867 w 1268663"/>
                <a:gd name="connsiteY1" fmla="*/ 1254939 h 1963465"/>
                <a:gd name="connsiteX2" fmla="*/ 1268663 w 1268663"/>
                <a:gd name="connsiteY2" fmla="*/ 1963465 h 1963465"/>
                <a:gd name="connsiteX0" fmla="*/ 0 w 1268663"/>
                <a:gd name="connsiteY0" fmla="*/ 2276 h 1963869"/>
                <a:gd name="connsiteX1" fmla="*/ 553898 w 1268663"/>
                <a:gd name="connsiteY1" fmla="*/ 1074869 h 1963869"/>
                <a:gd name="connsiteX2" fmla="*/ 1268663 w 1268663"/>
                <a:gd name="connsiteY2" fmla="*/ 1963869 h 1963869"/>
                <a:gd name="connsiteX0" fmla="*/ 0 w 1268663"/>
                <a:gd name="connsiteY0" fmla="*/ 2568 h 1964161"/>
                <a:gd name="connsiteX1" fmla="*/ 553898 w 1268663"/>
                <a:gd name="connsiteY1" fmla="*/ 1075161 h 1964161"/>
                <a:gd name="connsiteX2" fmla="*/ 1268663 w 1268663"/>
                <a:gd name="connsiteY2" fmla="*/ 1964161 h 1964161"/>
                <a:gd name="connsiteX0" fmla="*/ 0 w 1268663"/>
                <a:gd name="connsiteY0" fmla="*/ 1898 h 1963491"/>
                <a:gd name="connsiteX1" fmla="*/ 553898 w 1268663"/>
                <a:gd name="connsiteY1" fmla="*/ 1074491 h 1963491"/>
                <a:gd name="connsiteX2" fmla="*/ 1268663 w 1268663"/>
                <a:gd name="connsiteY2" fmla="*/ 1963491 h 1963491"/>
                <a:gd name="connsiteX0" fmla="*/ 0 w 1268663"/>
                <a:gd name="connsiteY0" fmla="*/ 2276 h 1963869"/>
                <a:gd name="connsiteX1" fmla="*/ 553898 w 1268663"/>
                <a:gd name="connsiteY1" fmla="*/ 1074869 h 1963869"/>
                <a:gd name="connsiteX2" fmla="*/ 1268663 w 1268663"/>
                <a:gd name="connsiteY2" fmla="*/ 1963869 h 1963869"/>
                <a:gd name="connsiteX0" fmla="*/ 0 w 1425073"/>
                <a:gd name="connsiteY0" fmla="*/ 2276 h 1963869"/>
                <a:gd name="connsiteX1" fmla="*/ 553898 w 1425073"/>
                <a:gd name="connsiteY1" fmla="*/ 1074869 h 1963869"/>
                <a:gd name="connsiteX2" fmla="*/ 1425073 w 1425073"/>
                <a:gd name="connsiteY2" fmla="*/ 1963869 h 1963869"/>
                <a:gd name="connsiteX0" fmla="*/ 0 w 1425073"/>
                <a:gd name="connsiteY0" fmla="*/ 2276 h 1963869"/>
                <a:gd name="connsiteX1" fmla="*/ 553898 w 1425073"/>
                <a:gd name="connsiteY1" fmla="*/ 1074869 h 1963869"/>
                <a:gd name="connsiteX2" fmla="*/ 1425073 w 1425073"/>
                <a:gd name="connsiteY2" fmla="*/ 1963869 h 1963869"/>
                <a:gd name="connsiteX0" fmla="*/ 0 w 1425073"/>
                <a:gd name="connsiteY0" fmla="*/ 2213 h 1963806"/>
                <a:gd name="connsiteX1" fmla="*/ 614056 w 1425073"/>
                <a:gd name="connsiteY1" fmla="*/ 1098869 h 1963806"/>
                <a:gd name="connsiteX2" fmla="*/ 1425073 w 1425073"/>
                <a:gd name="connsiteY2" fmla="*/ 1963806 h 1963806"/>
                <a:gd name="connsiteX0" fmla="*/ 0 w 1425073"/>
                <a:gd name="connsiteY0" fmla="*/ 2243 h 1963836"/>
                <a:gd name="connsiteX1" fmla="*/ 614056 w 1425073"/>
                <a:gd name="connsiteY1" fmla="*/ 1098899 h 1963836"/>
                <a:gd name="connsiteX2" fmla="*/ 1425073 w 1425073"/>
                <a:gd name="connsiteY2" fmla="*/ 1963836 h 1963836"/>
                <a:gd name="connsiteX0" fmla="*/ 0 w 1425073"/>
                <a:gd name="connsiteY0" fmla="*/ 2275 h 1963868"/>
                <a:gd name="connsiteX1" fmla="*/ 614056 w 1425073"/>
                <a:gd name="connsiteY1" fmla="*/ 1098931 h 1963868"/>
                <a:gd name="connsiteX2" fmla="*/ 1425073 w 1425073"/>
                <a:gd name="connsiteY2" fmla="*/ 1963868 h 1963868"/>
                <a:gd name="connsiteX0" fmla="*/ 0 w 1425073"/>
                <a:gd name="connsiteY0" fmla="*/ 2275 h 1963868"/>
                <a:gd name="connsiteX1" fmla="*/ 614056 w 1425073"/>
                <a:gd name="connsiteY1" fmla="*/ 1098931 h 1963868"/>
                <a:gd name="connsiteX2" fmla="*/ 1425073 w 1425073"/>
                <a:gd name="connsiteY2" fmla="*/ 1963868 h 1963868"/>
                <a:gd name="connsiteX0" fmla="*/ 0 w 1425073"/>
                <a:gd name="connsiteY0" fmla="*/ 0 h 1961593"/>
                <a:gd name="connsiteX1" fmla="*/ 614056 w 1425073"/>
                <a:gd name="connsiteY1" fmla="*/ 1096656 h 1961593"/>
                <a:gd name="connsiteX2" fmla="*/ 1425073 w 1425073"/>
                <a:gd name="connsiteY2" fmla="*/ 1961593 h 1961593"/>
                <a:gd name="connsiteX0" fmla="*/ 0 w 1388978"/>
                <a:gd name="connsiteY0" fmla="*/ 0 h 1925498"/>
                <a:gd name="connsiteX1" fmla="*/ 577961 w 1388978"/>
                <a:gd name="connsiteY1" fmla="*/ 1060561 h 1925498"/>
                <a:gd name="connsiteX2" fmla="*/ 1388978 w 1388978"/>
                <a:gd name="connsiteY2" fmla="*/ 1925498 h 1925498"/>
                <a:gd name="connsiteX0" fmla="*/ 0 w 1388978"/>
                <a:gd name="connsiteY0" fmla="*/ 0 h 1925498"/>
                <a:gd name="connsiteX1" fmla="*/ 577961 w 1388978"/>
                <a:gd name="connsiteY1" fmla="*/ 1060561 h 1925498"/>
                <a:gd name="connsiteX2" fmla="*/ 1388978 w 1388978"/>
                <a:gd name="connsiteY2" fmla="*/ 1925498 h 1925498"/>
                <a:gd name="connsiteX0" fmla="*/ 0 w 1388978"/>
                <a:gd name="connsiteY0" fmla="*/ 0 h 1925498"/>
                <a:gd name="connsiteX1" fmla="*/ 577961 w 1388978"/>
                <a:gd name="connsiteY1" fmla="*/ 1060561 h 1925498"/>
                <a:gd name="connsiteX2" fmla="*/ 1388978 w 1388978"/>
                <a:gd name="connsiteY2" fmla="*/ 1925498 h 1925498"/>
                <a:gd name="connsiteX0" fmla="*/ 0 w 1388978"/>
                <a:gd name="connsiteY0" fmla="*/ 0 h 1925498"/>
                <a:gd name="connsiteX1" fmla="*/ 577961 w 1388978"/>
                <a:gd name="connsiteY1" fmla="*/ 1060561 h 1925498"/>
                <a:gd name="connsiteX2" fmla="*/ 1388978 w 1388978"/>
                <a:gd name="connsiteY2" fmla="*/ 1925498 h 1925498"/>
                <a:gd name="connsiteX0" fmla="*/ 0 w 1388978"/>
                <a:gd name="connsiteY0" fmla="*/ 0 h 1925498"/>
                <a:gd name="connsiteX1" fmla="*/ 577961 w 1388978"/>
                <a:gd name="connsiteY1" fmla="*/ 1060561 h 1925498"/>
                <a:gd name="connsiteX2" fmla="*/ 1388978 w 1388978"/>
                <a:gd name="connsiteY2" fmla="*/ 1925498 h 1925498"/>
                <a:gd name="connsiteX0" fmla="*/ 0 w 1388978"/>
                <a:gd name="connsiteY0" fmla="*/ 0 h 1925498"/>
                <a:gd name="connsiteX1" fmla="*/ 626087 w 1388978"/>
                <a:gd name="connsiteY1" fmla="*/ 1036498 h 1925498"/>
                <a:gd name="connsiteX2" fmla="*/ 1388978 w 1388978"/>
                <a:gd name="connsiteY2" fmla="*/ 1925498 h 1925498"/>
                <a:gd name="connsiteX0" fmla="*/ 0 w 1388978"/>
                <a:gd name="connsiteY0" fmla="*/ 0 h 1925498"/>
                <a:gd name="connsiteX1" fmla="*/ 626087 w 1388978"/>
                <a:gd name="connsiteY1" fmla="*/ 1036498 h 1925498"/>
                <a:gd name="connsiteX2" fmla="*/ 1388978 w 1388978"/>
                <a:gd name="connsiteY2" fmla="*/ 1925498 h 1925498"/>
                <a:gd name="connsiteX0" fmla="*/ 0 w 1328820"/>
                <a:gd name="connsiteY0" fmla="*/ 0 h 2587235"/>
                <a:gd name="connsiteX1" fmla="*/ 626087 w 1328820"/>
                <a:gd name="connsiteY1" fmla="*/ 1036498 h 2587235"/>
                <a:gd name="connsiteX2" fmla="*/ 1328820 w 1328820"/>
                <a:gd name="connsiteY2" fmla="*/ 2587235 h 2587235"/>
                <a:gd name="connsiteX0" fmla="*/ 0 w 1328820"/>
                <a:gd name="connsiteY0" fmla="*/ 0 h 2587235"/>
                <a:gd name="connsiteX1" fmla="*/ 626087 w 1328820"/>
                <a:gd name="connsiteY1" fmla="*/ 1036498 h 2587235"/>
                <a:gd name="connsiteX2" fmla="*/ 1328820 w 1328820"/>
                <a:gd name="connsiteY2" fmla="*/ 2587235 h 2587235"/>
                <a:gd name="connsiteX0" fmla="*/ 0 w 1343569"/>
                <a:gd name="connsiteY0" fmla="*/ 0 h 2550364"/>
                <a:gd name="connsiteX1" fmla="*/ 626087 w 1343569"/>
                <a:gd name="connsiteY1" fmla="*/ 1036498 h 2550364"/>
                <a:gd name="connsiteX2" fmla="*/ 1343569 w 1343569"/>
                <a:gd name="connsiteY2" fmla="*/ 2550364 h 2550364"/>
                <a:gd name="connsiteX0" fmla="*/ 0 w 1343569"/>
                <a:gd name="connsiteY0" fmla="*/ 0 h 2550364"/>
                <a:gd name="connsiteX1" fmla="*/ 626087 w 1343569"/>
                <a:gd name="connsiteY1" fmla="*/ 1036498 h 2550364"/>
                <a:gd name="connsiteX2" fmla="*/ 1343569 w 1343569"/>
                <a:gd name="connsiteY2" fmla="*/ 2550364 h 255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3569" h="2550364">
                  <a:moveTo>
                    <a:pt x="0" y="0"/>
                  </a:moveTo>
                  <a:cubicBezTo>
                    <a:pt x="414866" y="9879"/>
                    <a:pt x="549643" y="677805"/>
                    <a:pt x="626087" y="1036498"/>
                  </a:cubicBezTo>
                  <a:cubicBezTo>
                    <a:pt x="702531" y="1395191"/>
                    <a:pt x="782095" y="2511966"/>
                    <a:pt x="1343569" y="2550364"/>
                  </a:cubicBezTo>
                </a:path>
              </a:pathLst>
            </a:custGeom>
            <a:noFill/>
            <a:ln w="304800">
              <a:gradFill flip="none" rotWithShape="1">
                <a:gsLst>
                  <a:gs pos="28000">
                    <a:srgbClr val="00FFFF">
                      <a:alpha val="60000"/>
                    </a:srgbClr>
                  </a:gs>
                  <a:gs pos="0">
                    <a:srgbClr val="00FFFF">
                      <a:alpha val="0"/>
                    </a:srgbClr>
                  </a:gs>
                  <a:gs pos="63000">
                    <a:srgbClr val="00FFFF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24" name="Imagen 1023"/>
          <p:cNvPicPr>
            <a:picLocks noChangeAspect="1"/>
          </p:cNvPicPr>
          <p:nvPr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65845" y="12936166"/>
            <a:ext cx="7312007" cy="2582329"/>
          </a:xfrm>
          <a:prstGeom prst="rect">
            <a:avLst/>
          </a:prstGeom>
          <a:scene3d>
            <a:camera prst="perspectiveRelaxedModerately">
              <a:rot lat="17990633" lon="0" rev="0"/>
            </a:camera>
            <a:lightRig rig="threePt" dir="t"/>
          </a:scene3d>
        </p:spPr>
      </p:pic>
      <p:sp>
        <p:nvSpPr>
          <p:cNvPr id="114" name="Flecha arriba 113"/>
          <p:cNvSpPr/>
          <p:nvPr/>
        </p:nvSpPr>
        <p:spPr>
          <a:xfrm>
            <a:off x="4252719" y="11522109"/>
            <a:ext cx="9184566" cy="3289877"/>
          </a:xfrm>
          <a:custGeom>
            <a:avLst/>
            <a:gdLst>
              <a:gd name="connsiteX0" fmla="*/ 0 w 1002730"/>
              <a:gd name="connsiteY0" fmla="*/ 371903 h 3232727"/>
              <a:gd name="connsiteX1" fmla="*/ 501365 w 1002730"/>
              <a:gd name="connsiteY1" fmla="*/ 0 h 3232727"/>
              <a:gd name="connsiteX2" fmla="*/ 1002730 w 1002730"/>
              <a:gd name="connsiteY2" fmla="*/ 371903 h 3232727"/>
              <a:gd name="connsiteX3" fmla="*/ 807398 w 1002730"/>
              <a:gd name="connsiteY3" fmla="*/ 371903 h 3232727"/>
              <a:gd name="connsiteX4" fmla="*/ 807398 w 1002730"/>
              <a:gd name="connsiteY4" fmla="*/ 3232727 h 3232727"/>
              <a:gd name="connsiteX5" fmla="*/ 195332 w 1002730"/>
              <a:gd name="connsiteY5" fmla="*/ 3232727 h 3232727"/>
              <a:gd name="connsiteX6" fmla="*/ 195332 w 1002730"/>
              <a:gd name="connsiteY6" fmla="*/ 371903 h 3232727"/>
              <a:gd name="connsiteX7" fmla="*/ 0 w 1002730"/>
              <a:gd name="connsiteY7" fmla="*/ 371903 h 3232727"/>
              <a:gd name="connsiteX0" fmla="*/ 3786118 w 4788848"/>
              <a:gd name="connsiteY0" fmla="*/ 371903 h 3289877"/>
              <a:gd name="connsiteX1" fmla="*/ 4287483 w 4788848"/>
              <a:gd name="connsiteY1" fmla="*/ 0 h 3289877"/>
              <a:gd name="connsiteX2" fmla="*/ 4788848 w 4788848"/>
              <a:gd name="connsiteY2" fmla="*/ 371903 h 3289877"/>
              <a:gd name="connsiteX3" fmla="*/ 4593516 w 4788848"/>
              <a:gd name="connsiteY3" fmla="*/ 371903 h 3289877"/>
              <a:gd name="connsiteX4" fmla="*/ 4593516 w 4788848"/>
              <a:gd name="connsiteY4" fmla="*/ 3232727 h 3289877"/>
              <a:gd name="connsiteX5" fmla="*/ 0 w 4788848"/>
              <a:gd name="connsiteY5" fmla="*/ 3289877 h 3289877"/>
              <a:gd name="connsiteX6" fmla="*/ 3981450 w 4788848"/>
              <a:gd name="connsiteY6" fmla="*/ 371903 h 3289877"/>
              <a:gd name="connsiteX7" fmla="*/ 3786118 w 4788848"/>
              <a:gd name="connsiteY7" fmla="*/ 371903 h 3289877"/>
              <a:gd name="connsiteX0" fmla="*/ 3786118 w 9165516"/>
              <a:gd name="connsiteY0" fmla="*/ 371903 h 3289877"/>
              <a:gd name="connsiteX1" fmla="*/ 4287483 w 9165516"/>
              <a:gd name="connsiteY1" fmla="*/ 0 h 3289877"/>
              <a:gd name="connsiteX2" fmla="*/ 4788848 w 9165516"/>
              <a:gd name="connsiteY2" fmla="*/ 371903 h 3289877"/>
              <a:gd name="connsiteX3" fmla="*/ 4593516 w 9165516"/>
              <a:gd name="connsiteY3" fmla="*/ 371903 h 3289877"/>
              <a:gd name="connsiteX4" fmla="*/ 9165516 w 9165516"/>
              <a:gd name="connsiteY4" fmla="*/ 3156527 h 3289877"/>
              <a:gd name="connsiteX5" fmla="*/ 0 w 9165516"/>
              <a:gd name="connsiteY5" fmla="*/ 3289877 h 3289877"/>
              <a:gd name="connsiteX6" fmla="*/ 3981450 w 9165516"/>
              <a:gd name="connsiteY6" fmla="*/ 371903 h 3289877"/>
              <a:gd name="connsiteX7" fmla="*/ 3786118 w 9165516"/>
              <a:gd name="connsiteY7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9184566 w 9184566"/>
              <a:gd name="connsiteY4" fmla="*/ 3194627 h 3289877"/>
              <a:gd name="connsiteX5" fmla="*/ 0 w 9184566"/>
              <a:gd name="connsiteY5" fmla="*/ 3289877 h 3289877"/>
              <a:gd name="connsiteX6" fmla="*/ 3981450 w 9184566"/>
              <a:gd name="connsiteY6" fmla="*/ 371903 h 3289877"/>
              <a:gd name="connsiteX7" fmla="*/ 3786118 w 9184566"/>
              <a:gd name="connsiteY7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9184566 w 9184566"/>
              <a:gd name="connsiteY4" fmla="*/ 3194627 h 3289877"/>
              <a:gd name="connsiteX5" fmla="*/ 0 w 9184566"/>
              <a:gd name="connsiteY5" fmla="*/ 3289877 h 3289877"/>
              <a:gd name="connsiteX6" fmla="*/ 2629488 w 9184566"/>
              <a:gd name="connsiteY6" fmla="*/ 2091448 h 3289877"/>
              <a:gd name="connsiteX7" fmla="*/ 3981450 w 9184566"/>
              <a:gd name="connsiteY7" fmla="*/ 371903 h 3289877"/>
              <a:gd name="connsiteX8" fmla="*/ 3786118 w 9184566"/>
              <a:gd name="connsiteY8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9184566 w 9184566"/>
              <a:gd name="connsiteY4" fmla="*/ 3194627 h 3289877"/>
              <a:gd name="connsiteX5" fmla="*/ 0 w 9184566"/>
              <a:gd name="connsiteY5" fmla="*/ 3289877 h 3289877"/>
              <a:gd name="connsiteX6" fmla="*/ 2629488 w 9184566"/>
              <a:gd name="connsiteY6" fmla="*/ 2091448 h 3289877"/>
              <a:gd name="connsiteX7" fmla="*/ 3981450 w 9184566"/>
              <a:gd name="connsiteY7" fmla="*/ 371903 h 3289877"/>
              <a:gd name="connsiteX8" fmla="*/ 3786118 w 9184566"/>
              <a:gd name="connsiteY8" fmla="*/ 371903 h 3289877"/>
              <a:gd name="connsiteX0" fmla="*/ 4008122 w 9406570"/>
              <a:gd name="connsiteY0" fmla="*/ 371903 h 3289877"/>
              <a:gd name="connsiteX1" fmla="*/ 4509487 w 9406570"/>
              <a:gd name="connsiteY1" fmla="*/ 0 h 3289877"/>
              <a:gd name="connsiteX2" fmla="*/ 5010852 w 9406570"/>
              <a:gd name="connsiteY2" fmla="*/ 371903 h 3289877"/>
              <a:gd name="connsiteX3" fmla="*/ 4815520 w 9406570"/>
              <a:gd name="connsiteY3" fmla="*/ 371903 h 3289877"/>
              <a:gd name="connsiteX4" fmla="*/ 9406570 w 9406570"/>
              <a:gd name="connsiteY4" fmla="*/ 3194627 h 3289877"/>
              <a:gd name="connsiteX5" fmla="*/ 222004 w 9406570"/>
              <a:gd name="connsiteY5" fmla="*/ 3289877 h 3289877"/>
              <a:gd name="connsiteX6" fmla="*/ 2851492 w 9406570"/>
              <a:gd name="connsiteY6" fmla="*/ 2091448 h 3289877"/>
              <a:gd name="connsiteX7" fmla="*/ 4203454 w 9406570"/>
              <a:gd name="connsiteY7" fmla="*/ 371903 h 3289877"/>
              <a:gd name="connsiteX8" fmla="*/ 4008122 w 9406570"/>
              <a:gd name="connsiteY8" fmla="*/ 371903 h 3289877"/>
              <a:gd name="connsiteX0" fmla="*/ 3989976 w 9388424"/>
              <a:gd name="connsiteY0" fmla="*/ 371903 h 3289877"/>
              <a:gd name="connsiteX1" fmla="*/ 4491341 w 9388424"/>
              <a:gd name="connsiteY1" fmla="*/ 0 h 3289877"/>
              <a:gd name="connsiteX2" fmla="*/ 4992706 w 9388424"/>
              <a:gd name="connsiteY2" fmla="*/ 371903 h 3289877"/>
              <a:gd name="connsiteX3" fmla="*/ 4797374 w 9388424"/>
              <a:gd name="connsiteY3" fmla="*/ 371903 h 3289877"/>
              <a:gd name="connsiteX4" fmla="*/ 9388424 w 9388424"/>
              <a:gd name="connsiteY4" fmla="*/ 3194627 h 3289877"/>
              <a:gd name="connsiteX5" fmla="*/ 203858 w 9388424"/>
              <a:gd name="connsiteY5" fmla="*/ 3289877 h 3289877"/>
              <a:gd name="connsiteX6" fmla="*/ 3195296 w 9388424"/>
              <a:gd name="connsiteY6" fmla="*/ 1653298 h 3289877"/>
              <a:gd name="connsiteX7" fmla="*/ 4185308 w 9388424"/>
              <a:gd name="connsiteY7" fmla="*/ 371903 h 3289877"/>
              <a:gd name="connsiteX8" fmla="*/ 3989976 w 9388424"/>
              <a:gd name="connsiteY8" fmla="*/ 371903 h 3289877"/>
              <a:gd name="connsiteX0" fmla="*/ 3989976 w 9388424"/>
              <a:gd name="connsiteY0" fmla="*/ 371903 h 3289877"/>
              <a:gd name="connsiteX1" fmla="*/ 4491341 w 9388424"/>
              <a:gd name="connsiteY1" fmla="*/ 0 h 3289877"/>
              <a:gd name="connsiteX2" fmla="*/ 4992706 w 9388424"/>
              <a:gd name="connsiteY2" fmla="*/ 371903 h 3289877"/>
              <a:gd name="connsiteX3" fmla="*/ 4797374 w 9388424"/>
              <a:gd name="connsiteY3" fmla="*/ 371903 h 3289877"/>
              <a:gd name="connsiteX4" fmla="*/ 6071846 w 9388424"/>
              <a:gd name="connsiteY4" fmla="*/ 1748548 h 3289877"/>
              <a:gd name="connsiteX5" fmla="*/ 9388424 w 9388424"/>
              <a:gd name="connsiteY5" fmla="*/ 3194627 h 3289877"/>
              <a:gd name="connsiteX6" fmla="*/ 203858 w 9388424"/>
              <a:gd name="connsiteY6" fmla="*/ 3289877 h 3289877"/>
              <a:gd name="connsiteX7" fmla="*/ 3195296 w 9388424"/>
              <a:gd name="connsiteY7" fmla="*/ 1653298 h 3289877"/>
              <a:gd name="connsiteX8" fmla="*/ 4185308 w 9388424"/>
              <a:gd name="connsiteY8" fmla="*/ 371903 h 3289877"/>
              <a:gd name="connsiteX9" fmla="*/ 3989976 w 9388424"/>
              <a:gd name="connsiteY9" fmla="*/ 371903 h 3289877"/>
              <a:gd name="connsiteX0" fmla="*/ 3989976 w 9388424"/>
              <a:gd name="connsiteY0" fmla="*/ 371903 h 3289877"/>
              <a:gd name="connsiteX1" fmla="*/ 4491341 w 9388424"/>
              <a:gd name="connsiteY1" fmla="*/ 0 h 3289877"/>
              <a:gd name="connsiteX2" fmla="*/ 4992706 w 9388424"/>
              <a:gd name="connsiteY2" fmla="*/ 371903 h 3289877"/>
              <a:gd name="connsiteX3" fmla="*/ 4797374 w 9388424"/>
              <a:gd name="connsiteY3" fmla="*/ 371903 h 3289877"/>
              <a:gd name="connsiteX4" fmla="*/ 6071846 w 9388424"/>
              <a:gd name="connsiteY4" fmla="*/ 1748548 h 3289877"/>
              <a:gd name="connsiteX5" fmla="*/ 9388424 w 9388424"/>
              <a:gd name="connsiteY5" fmla="*/ 3194627 h 3289877"/>
              <a:gd name="connsiteX6" fmla="*/ 203858 w 9388424"/>
              <a:gd name="connsiteY6" fmla="*/ 3289877 h 3289877"/>
              <a:gd name="connsiteX7" fmla="*/ 3195296 w 9388424"/>
              <a:gd name="connsiteY7" fmla="*/ 1653298 h 3289877"/>
              <a:gd name="connsiteX8" fmla="*/ 4185308 w 9388424"/>
              <a:gd name="connsiteY8" fmla="*/ 371903 h 3289877"/>
              <a:gd name="connsiteX9" fmla="*/ 3989976 w 9388424"/>
              <a:gd name="connsiteY9" fmla="*/ 371903 h 3289877"/>
              <a:gd name="connsiteX0" fmla="*/ 3970871 w 9369319"/>
              <a:gd name="connsiteY0" fmla="*/ 371903 h 3289877"/>
              <a:gd name="connsiteX1" fmla="*/ 4472236 w 9369319"/>
              <a:gd name="connsiteY1" fmla="*/ 0 h 3289877"/>
              <a:gd name="connsiteX2" fmla="*/ 4973601 w 9369319"/>
              <a:gd name="connsiteY2" fmla="*/ 371903 h 3289877"/>
              <a:gd name="connsiteX3" fmla="*/ 4778269 w 9369319"/>
              <a:gd name="connsiteY3" fmla="*/ 371903 h 3289877"/>
              <a:gd name="connsiteX4" fmla="*/ 6052741 w 9369319"/>
              <a:gd name="connsiteY4" fmla="*/ 1748548 h 3289877"/>
              <a:gd name="connsiteX5" fmla="*/ 9369319 w 9369319"/>
              <a:gd name="connsiteY5" fmla="*/ 3194627 h 3289877"/>
              <a:gd name="connsiteX6" fmla="*/ 184753 w 9369319"/>
              <a:gd name="connsiteY6" fmla="*/ 3289877 h 3289877"/>
              <a:gd name="connsiteX7" fmla="*/ 3633391 w 9369319"/>
              <a:gd name="connsiteY7" fmla="*/ 1843798 h 3289877"/>
              <a:gd name="connsiteX8" fmla="*/ 4166203 w 9369319"/>
              <a:gd name="connsiteY8" fmla="*/ 371903 h 3289877"/>
              <a:gd name="connsiteX9" fmla="*/ 3970871 w 9369319"/>
              <a:gd name="connsiteY9" fmla="*/ 371903 h 3289877"/>
              <a:gd name="connsiteX0" fmla="*/ 3966588 w 9365036"/>
              <a:gd name="connsiteY0" fmla="*/ 371903 h 3289877"/>
              <a:gd name="connsiteX1" fmla="*/ 4467953 w 9365036"/>
              <a:gd name="connsiteY1" fmla="*/ 0 h 3289877"/>
              <a:gd name="connsiteX2" fmla="*/ 4969318 w 9365036"/>
              <a:gd name="connsiteY2" fmla="*/ 371903 h 3289877"/>
              <a:gd name="connsiteX3" fmla="*/ 4773986 w 9365036"/>
              <a:gd name="connsiteY3" fmla="*/ 371903 h 3289877"/>
              <a:gd name="connsiteX4" fmla="*/ 6048458 w 9365036"/>
              <a:gd name="connsiteY4" fmla="*/ 1748548 h 3289877"/>
              <a:gd name="connsiteX5" fmla="*/ 9365036 w 9365036"/>
              <a:gd name="connsiteY5" fmla="*/ 3194627 h 3289877"/>
              <a:gd name="connsiteX6" fmla="*/ 180470 w 9365036"/>
              <a:gd name="connsiteY6" fmla="*/ 3289877 h 3289877"/>
              <a:gd name="connsiteX7" fmla="*/ 3629108 w 9365036"/>
              <a:gd name="connsiteY7" fmla="*/ 1843798 h 3289877"/>
              <a:gd name="connsiteX8" fmla="*/ 4161920 w 9365036"/>
              <a:gd name="connsiteY8" fmla="*/ 371903 h 3289877"/>
              <a:gd name="connsiteX9" fmla="*/ 3966588 w 9365036"/>
              <a:gd name="connsiteY9" fmla="*/ 371903 h 3289877"/>
              <a:gd name="connsiteX0" fmla="*/ 3971332 w 9369780"/>
              <a:gd name="connsiteY0" fmla="*/ 371903 h 3289877"/>
              <a:gd name="connsiteX1" fmla="*/ 4472697 w 9369780"/>
              <a:gd name="connsiteY1" fmla="*/ 0 h 3289877"/>
              <a:gd name="connsiteX2" fmla="*/ 4974062 w 9369780"/>
              <a:gd name="connsiteY2" fmla="*/ 371903 h 3289877"/>
              <a:gd name="connsiteX3" fmla="*/ 4778730 w 9369780"/>
              <a:gd name="connsiteY3" fmla="*/ 371903 h 3289877"/>
              <a:gd name="connsiteX4" fmla="*/ 6053202 w 9369780"/>
              <a:gd name="connsiteY4" fmla="*/ 1748548 h 3289877"/>
              <a:gd name="connsiteX5" fmla="*/ 9369780 w 9369780"/>
              <a:gd name="connsiteY5" fmla="*/ 3194627 h 3289877"/>
              <a:gd name="connsiteX6" fmla="*/ 185214 w 9369780"/>
              <a:gd name="connsiteY6" fmla="*/ 3289877 h 3289877"/>
              <a:gd name="connsiteX7" fmla="*/ 3633852 w 9369780"/>
              <a:gd name="connsiteY7" fmla="*/ 1843798 h 3289877"/>
              <a:gd name="connsiteX8" fmla="*/ 4166664 w 9369780"/>
              <a:gd name="connsiteY8" fmla="*/ 371903 h 3289877"/>
              <a:gd name="connsiteX9" fmla="*/ 3971332 w 9369780"/>
              <a:gd name="connsiteY9" fmla="*/ 371903 h 3289877"/>
              <a:gd name="connsiteX0" fmla="*/ 3969271 w 9367719"/>
              <a:gd name="connsiteY0" fmla="*/ 371903 h 3289877"/>
              <a:gd name="connsiteX1" fmla="*/ 4470636 w 9367719"/>
              <a:gd name="connsiteY1" fmla="*/ 0 h 3289877"/>
              <a:gd name="connsiteX2" fmla="*/ 4972001 w 9367719"/>
              <a:gd name="connsiteY2" fmla="*/ 371903 h 3289877"/>
              <a:gd name="connsiteX3" fmla="*/ 4776669 w 9367719"/>
              <a:gd name="connsiteY3" fmla="*/ 371903 h 3289877"/>
              <a:gd name="connsiteX4" fmla="*/ 6051141 w 9367719"/>
              <a:gd name="connsiteY4" fmla="*/ 1748548 h 3289877"/>
              <a:gd name="connsiteX5" fmla="*/ 9367719 w 9367719"/>
              <a:gd name="connsiteY5" fmla="*/ 3194627 h 3289877"/>
              <a:gd name="connsiteX6" fmla="*/ 183153 w 9367719"/>
              <a:gd name="connsiteY6" fmla="*/ 3289877 h 3289877"/>
              <a:gd name="connsiteX7" fmla="*/ 3631791 w 9367719"/>
              <a:gd name="connsiteY7" fmla="*/ 1843798 h 3289877"/>
              <a:gd name="connsiteX8" fmla="*/ 4164603 w 9367719"/>
              <a:gd name="connsiteY8" fmla="*/ 371903 h 3289877"/>
              <a:gd name="connsiteX9" fmla="*/ 3969271 w 9367719"/>
              <a:gd name="connsiteY9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5867988 w 9184566"/>
              <a:gd name="connsiteY4" fmla="*/ 1748548 h 3289877"/>
              <a:gd name="connsiteX5" fmla="*/ 9184566 w 9184566"/>
              <a:gd name="connsiteY5" fmla="*/ 3194627 h 3289877"/>
              <a:gd name="connsiteX6" fmla="*/ 0 w 9184566"/>
              <a:gd name="connsiteY6" fmla="*/ 3289877 h 3289877"/>
              <a:gd name="connsiteX7" fmla="*/ 3448638 w 9184566"/>
              <a:gd name="connsiteY7" fmla="*/ 1843798 h 3289877"/>
              <a:gd name="connsiteX8" fmla="*/ 3981450 w 9184566"/>
              <a:gd name="connsiteY8" fmla="*/ 371903 h 3289877"/>
              <a:gd name="connsiteX9" fmla="*/ 3786118 w 9184566"/>
              <a:gd name="connsiteY9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5867988 w 9184566"/>
              <a:gd name="connsiteY4" fmla="*/ 1748548 h 3289877"/>
              <a:gd name="connsiteX5" fmla="*/ 9184566 w 9184566"/>
              <a:gd name="connsiteY5" fmla="*/ 3194627 h 3289877"/>
              <a:gd name="connsiteX6" fmla="*/ 0 w 9184566"/>
              <a:gd name="connsiteY6" fmla="*/ 3289877 h 3289877"/>
              <a:gd name="connsiteX7" fmla="*/ 3448638 w 9184566"/>
              <a:gd name="connsiteY7" fmla="*/ 1843798 h 3289877"/>
              <a:gd name="connsiteX8" fmla="*/ 3981450 w 9184566"/>
              <a:gd name="connsiteY8" fmla="*/ 371903 h 3289877"/>
              <a:gd name="connsiteX9" fmla="*/ 3786118 w 9184566"/>
              <a:gd name="connsiteY9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5867988 w 9184566"/>
              <a:gd name="connsiteY4" fmla="*/ 1748548 h 3289877"/>
              <a:gd name="connsiteX5" fmla="*/ 9184566 w 9184566"/>
              <a:gd name="connsiteY5" fmla="*/ 3194627 h 3289877"/>
              <a:gd name="connsiteX6" fmla="*/ 0 w 9184566"/>
              <a:gd name="connsiteY6" fmla="*/ 3289877 h 3289877"/>
              <a:gd name="connsiteX7" fmla="*/ 3448638 w 9184566"/>
              <a:gd name="connsiteY7" fmla="*/ 1843798 h 3289877"/>
              <a:gd name="connsiteX8" fmla="*/ 3981450 w 9184566"/>
              <a:gd name="connsiteY8" fmla="*/ 371903 h 3289877"/>
              <a:gd name="connsiteX9" fmla="*/ 3786118 w 9184566"/>
              <a:gd name="connsiteY9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5867988 w 9184566"/>
              <a:gd name="connsiteY4" fmla="*/ 1748548 h 3289877"/>
              <a:gd name="connsiteX5" fmla="*/ 9184566 w 9184566"/>
              <a:gd name="connsiteY5" fmla="*/ 3194627 h 3289877"/>
              <a:gd name="connsiteX6" fmla="*/ 0 w 9184566"/>
              <a:gd name="connsiteY6" fmla="*/ 3289877 h 3289877"/>
              <a:gd name="connsiteX7" fmla="*/ 3181938 w 9184566"/>
              <a:gd name="connsiteY7" fmla="*/ 1919998 h 3289877"/>
              <a:gd name="connsiteX8" fmla="*/ 3981450 w 9184566"/>
              <a:gd name="connsiteY8" fmla="*/ 371903 h 3289877"/>
              <a:gd name="connsiteX9" fmla="*/ 3786118 w 9184566"/>
              <a:gd name="connsiteY9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5867988 w 9184566"/>
              <a:gd name="connsiteY4" fmla="*/ 1748548 h 3289877"/>
              <a:gd name="connsiteX5" fmla="*/ 9184566 w 9184566"/>
              <a:gd name="connsiteY5" fmla="*/ 3194627 h 3289877"/>
              <a:gd name="connsiteX6" fmla="*/ 0 w 9184566"/>
              <a:gd name="connsiteY6" fmla="*/ 3289877 h 3289877"/>
              <a:gd name="connsiteX7" fmla="*/ 3181938 w 9184566"/>
              <a:gd name="connsiteY7" fmla="*/ 1919998 h 3289877"/>
              <a:gd name="connsiteX8" fmla="*/ 3981450 w 9184566"/>
              <a:gd name="connsiteY8" fmla="*/ 371903 h 3289877"/>
              <a:gd name="connsiteX9" fmla="*/ 3786118 w 9184566"/>
              <a:gd name="connsiteY9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5867988 w 9184566"/>
              <a:gd name="connsiteY4" fmla="*/ 1748548 h 3289877"/>
              <a:gd name="connsiteX5" fmla="*/ 9184566 w 9184566"/>
              <a:gd name="connsiteY5" fmla="*/ 3194627 h 3289877"/>
              <a:gd name="connsiteX6" fmla="*/ 0 w 9184566"/>
              <a:gd name="connsiteY6" fmla="*/ 3289877 h 3289877"/>
              <a:gd name="connsiteX7" fmla="*/ 3181938 w 9184566"/>
              <a:gd name="connsiteY7" fmla="*/ 1919998 h 3289877"/>
              <a:gd name="connsiteX8" fmla="*/ 3981450 w 9184566"/>
              <a:gd name="connsiteY8" fmla="*/ 371903 h 3289877"/>
              <a:gd name="connsiteX9" fmla="*/ 3786118 w 9184566"/>
              <a:gd name="connsiteY9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5867988 w 9184566"/>
              <a:gd name="connsiteY4" fmla="*/ 1748548 h 3289877"/>
              <a:gd name="connsiteX5" fmla="*/ 9184566 w 9184566"/>
              <a:gd name="connsiteY5" fmla="*/ 3194627 h 3289877"/>
              <a:gd name="connsiteX6" fmla="*/ 0 w 9184566"/>
              <a:gd name="connsiteY6" fmla="*/ 3289877 h 3289877"/>
              <a:gd name="connsiteX7" fmla="*/ 3067638 w 9184566"/>
              <a:gd name="connsiteY7" fmla="*/ 1919998 h 3289877"/>
              <a:gd name="connsiteX8" fmla="*/ 3981450 w 9184566"/>
              <a:gd name="connsiteY8" fmla="*/ 371903 h 3289877"/>
              <a:gd name="connsiteX9" fmla="*/ 3786118 w 9184566"/>
              <a:gd name="connsiteY9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5867988 w 9184566"/>
              <a:gd name="connsiteY4" fmla="*/ 1748548 h 3289877"/>
              <a:gd name="connsiteX5" fmla="*/ 9184566 w 9184566"/>
              <a:gd name="connsiteY5" fmla="*/ 3194627 h 3289877"/>
              <a:gd name="connsiteX6" fmla="*/ 0 w 9184566"/>
              <a:gd name="connsiteY6" fmla="*/ 3289877 h 3289877"/>
              <a:gd name="connsiteX7" fmla="*/ 3067638 w 9184566"/>
              <a:gd name="connsiteY7" fmla="*/ 1919998 h 3289877"/>
              <a:gd name="connsiteX8" fmla="*/ 3981450 w 9184566"/>
              <a:gd name="connsiteY8" fmla="*/ 371903 h 3289877"/>
              <a:gd name="connsiteX9" fmla="*/ 3786118 w 9184566"/>
              <a:gd name="connsiteY9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6001338 w 9184566"/>
              <a:gd name="connsiteY4" fmla="*/ 1862848 h 3289877"/>
              <a:gd name="connsiteX5" fmla="*/ 9184566 w 9184566"/>
              <a:gd name="connsiteY5" fmla="*/ 3194627 h 3289877"/>
              <a:gd name="connsiteX6" fmla="*/ 0 w 9184566"/>
              <a:gd name="connsiteY6" fmla="*/ 3289877 h 3289877"/>
              <a:gd name="connsiteX7" fmla="*/ 3067638 w 9184566"/>
              <a:gd name="connsiteY7" fmla="*/ 1919998 h 3289877"/>
              <a:gd name="connsiteX8" fmla="*/ 3981450 w 9184566"/>
              <a:gd name="connsiteY8" fmla="*/ 371903 h 3289877"/>
              <a:gd name="connsiteX9" fmla="*/ 3786118 w 9184566"/>
              <a:gd name="connsiteY9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6001338 w 9184566"/>
              <a:gd name="connsiteY4" fmla="*/ 1862848 h 3289877"/>
              <a:gd name="connsiteX5" fmla="*/ 9184566 w 9184566"/>
              <a:gd name="connsiteY5" fmla="*/ 3194627 h 3289877"/>
              <a:gd name="connsiteX6" fmla="*/ 0 w 9184566"/>
              <a:gd name="connsiteY6" fmla="*/ 3289877 h 3289877"/>
              <a:gd name="connsiteX7" fmla="*/ 3067638 w 9184566"/>
              <a:gd name="connsiteY7" fmla="*/ 1919998 h 3289877"/>
              <a:gd name="connsiteX8" fmla="*/ 3981450 w 9184566"/>
              <a:gd name="connsiteY8" fmla="*/ 371903 h 3289877"/>
              <a:gd name="connsiteX9" fmla="*/ 3786118 w 9184566"/>
              <a:gd name="connsiteY9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5810838 w 9184566"/>
              <a:gd name="connsiteY4" fmla="*/ 1862848 h 3289877"/>
              <a:gd name="connsiteX5" fmla="*/ 9184566 w 9184566"/>
              <a:gd name="connsiteY5" fmla="*/ 3194627 h 3289877"/>
              <a:gd name="connsiteX6" fmla="*/ 0 w 9184566"/>
              <a:gd name="connsiteY6" fmla="*/ 3289877 h 3289877"/>
              <a:gd name="connsiteX7" fmla="*/ 3067638 w 9184566"/>
              <a:gd name="connsiteY7" fmla="*/ 1919998 h 3289877"/>
              <a:gd name="connsiteX8" fmla="*/ 3981450 w 9184566"/>
              <a:gd name="connsiteY8" fmla="*/ 371903 h 3289877"/>
              <a:gd name="connsiteX9" fmla="*/ 3786118 w 9184566"/>
              <a:gd name="connsiteY9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5715588 w 9184566"/>
              <a:gd name="connsiteY4" fmla="*/ 1919998 h 3289877"/>
              <a:gd name="connsiteX5" fmla="*/ 9184566 w 9184566"/>
              <a:gd name="connsiteY5" fmla="*/ 3194627 h 3289877"/>
              <a:gd name="connsiteX6" fmla="*/ 0 w 9184566"/>
              <a:gd name="connsiteY6" fmla="*/ 3289877 h 3289877"/>
              <a:gd name="connsiteX7" fmla="*/ 3067638 w 9184566"/>
              <a:gd name="connsiteY7" fmla="*/ 1919998 h 3289877"/>
              <a:gd name="connsiteX8" fmla="*/ 3981450 w 9184566"/>
              <a:gd name="connsiteY8" fmla="*/ 371903 h 3289877"/>
              <a:gd name="connsiteX9" fmla="*/ 3786118 w 9184566"/>
              <a:gd name="connsiteY9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5944188 w 9184566"/>
              <a:gd name="connsiteY4" fmla="*/ 1805698 h 3289877"/>
              <a:gd name="connsiteX5" fmla="*/ 9184566 w 9184566"/>
              <a:gd name="connsiteY5" fmla="*/ 3194627 h 3289877"/>
              <a:gd name="connsiteX6" fmla="*/ 0 w 9184566"/>
              <a:gd name="connsiteY6" fmla="*/ 3289877 h 3289877"/>
              <a:gd name="connsiteX7" fmla="*/ 3067638 w 9184566"/>
              <a:gd name="connsiteY7" fmla="*/ 1919998 h 3289877"/>
              <a:gd name="connsiteX8" fmla="*/ 3981450 w 9184566"/>
              <a:gd name="connsiteY8" fmla="*/ 371903 h 3289877"/>
              <a:gd name="connsiteX9" fmla="*/ 3786118 w 9184566"/>
              <a:gd name="connsiteY9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5944188 w 9184566"/>
              <a:gd name="connsiteY4" fmla="*/ 1805698 h 3289877"/>
              <a:gd name="connsiteX5" fmla="*/ 9184566 w 9184566"/>
              <a:gd name="connsiteY5" fmla="*/ 3194627 h 3289877"/>
              <a:gd name="connsiteX6" fmla="*/ 0 w 9184566"/>
              <a:gd name="connsiteY6" fmla="*/ 3289877 h 3289877"/>
              <a:gd name="connsiteX7" fmla="*/ 3067638 w 9184566"/>
              <a:gd name="connsiteY7" fmla="*/ 1919998 h 3289877"/>
              <a:gd name="connsiteX8" fmla="*/ 3981450 w 9184566"/>
              <a:gd name="connsiteY8" fmla="*/ 371903 h 3289877"/>
              <a:gd name="connsiteX9" fmla="*/ 3786118 w 9184566"/>
              <a:gd name="connsiteY9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5944188 w 9184566"/>
              <a:gd name="connsiteY4" fmla="*/ 1805698 h 3289877"/>
              <a:gd name="connsiteX5" fmla="*/ 9184566 w 9184566"/>
              <a:gd name="connsiteY5" fmla="*/ 3194627 h 3289877"/>
              <a:gd name="connsiteX6" fmla="*/ 0 w 9184566"/>
              <a:gd name="connsiteY6" fmla="*/ 3289877 h 3289877"/>
              <a:gd name="connsiteX7" fmla="*/ 3067638 w 9184566"/>
              <a:gd name="connsiteY7" fmla="*/ 1919998 h 3289877"/>
              <a:gd name="connsiteX8" fmla="*/ 3981450 w 9184566"/>
              <a:gd name="connsiteY8" fmla="*/ 371903 h 3289877"/>
              <a:gd name="connsiteX9" fmla="*/ 3786118 w 9184566"/>
              <a:gd name="connsiteY9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5944188 w 9184566"/>
              <a:gd name="connsiteY4" fmla="*/ 1805698 h 3289877"/>
              <a:gd name="connsiteX5" fmla="*/ 9184566 w 9184566"/>
              <a:gd name="connsiteY5" fmla="*/ 3194627 h 3289877"/>
              <a:gd name="connsiteX6" fmla="*/ 0 w 9184566"/>
              <a:gd name="connsiteY6" fmla="*/ 3289877 h 3289877"/>
              <a:gd name="connsiteX7" fmla="*/ 3067638 w 9184566"/>
              <a:gd name="connsiteY7" fmla="*/ 1919998 h 3289877"/>
              <a:gd name="connsiteX8" fmla="*/ 3981450 w 9184566"/>
              <a:gd name="connsiteY8" fmla="*/ 371903 h 3289877"/>
              <a:gd name="connsiteX9" fmla="*/ 3786118 w 9184566"/>
              <a:gd name="connsiteY9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5944188 w 9184566"/>
              <a:gd name="connsiteY4" fmla="*/ 1805698 h 3289877"/>
              <a:gd name="connsiteX5" fmla="*/ 9184566 w 9184566"/>
              <a:gd name="connsiteY5" fmla="*/ 3194627 h 3289877"/>
              <a:gd name="connsiteX6" fmla="*/ 0 w 9184566"/>
              <a:gd name="connsiteY6" fmla="*/ 3289877 h 3289877"/>
              <a:gd name="connsiteX7" fmla="*/ 3067638 w 9184566"/>
              <a:gd name="connsiteY7" fmla="*/ 1919998 h 3289877"/>
              <a:gd name="connsiteX8" fmla="*/ 3981450 w 9184566"/>
              <a:gd name="connsiteY8" fmla="*/ 371903 h 3289877"/>
              <a:gd name="connsiteX9" fmla="*/ 3786118 w 9184566"/>
              <a:gd name="connsiteY9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5944188 w 9184566"/>
              <a:gd name="connsiteY4" fmla="*/ 1805698 h 3289877"/>
              <a:gd name="connsiteX5" fmla="*/ 9184566 w 9184566"/>
              <a:gd name="connsiteY5" fmla="*/ 3194627 h 3289877"/>
              <a:gd name="connsiteX6" fmla="*/ 0 w 9184566"/>
              <a:gd name="connsiteY6" fmla="*/ 3289877 h 3289877"/>
              <a:gd name="connsiteX7" fmla="*/ 2743788 w 9184566"/>
              <a:gd name="connsiteY7" fmla="*/ 2034298 h 3289877"/>
              <a:gd name="connsiteX8" fmla="*/ 3981450 w 9184566"/>
              <a:gd name="connsiteY8" fmla="*/ 371903 h 3289877"/>
              <a:gd name="connsiteX9" fmla="*/ 3786118 w 9184566"/>
              <a:gd name="connsiteY9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5944188 w 9184566"/>
              <a:gd name="connsiteY4" fmla="*/ 1805698 h 3289877"/>
              <a:gd name="connsiteX5" fmla="*/ 9184566 w 9184566"/>
              <a:gd name="connsiteY5" fmla="*/ 3194627 h 3289877"/>
              <a:gd name="connsiteX6" fmla="*/ 0 w 9184566"/>
              <a:gd name="connsiteY6" fmla="*/ 3289877 h 3289877"/>
              <a:gd name="connsiteX7" fmla="*/ 2743788 w 9184566"/>
              <a:gd name="connsiteY7" fmla="*/ 2034298 h 3289877"/>
              <a:gd name="connsiteX8" fmla="*/ 3981450 w 9184566"/>
              <a:gd name="connsiteY8" fmla="*/ 371903 h 3289877"/>
              <a:gd name="connsiteX9" fmla="*/ 3786118 w 9184566"/>
              <a:gd name="connsiteY9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6001338 w 9184566"/>
              <a:gd name="connsiteY4" fmla="*/ 1805698 h 3289877"/>
              <a:gd name="connsiteX5" fmla="*/ 9184566 w 9184566"/>
              <a:gd name="connsiteY5" fmla="*/ 3194627 h 3289877"/>
              <a:gd name="connsiteX6" fmla="*/ 0 w 9184566"/>
              <a:gd name="connsiteY6" fmla="*/ 3289877 h 3289877"/>
              <a:gd name="connsiteX7" fmla="*/ 2743788 w 9184566"/>
              <a:gd name="connsiteY7" fmla="*/ 2034298 h 3289877"/>
              <a:gd name="connsiteX8" fmla="*/ 3981450 w 9184566"/>
              <a:gd name="connsiteY8" fmla="*/ 371903 h 3289877"/>
              <a:gd name="connsiteX9" fmla="*/ 3786118 w 9184566"/>
              <a:gd name="connsiteY9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6096588 w 9184566"/>
              <a:gd name="connsiteY4" fmla="*/ 1881898 h 3289877"/>
              <a:gd name="connsiteX5" fmla="*/ 9184566 w 9184566"/>
              <a:gd name="connsiteY5" fmla="*/ 3194627 h 3289877"/>
              <a:gd name="connsiteX6" fmla="*/ 0 w 9184566"/>
              <a:gd name="connsiteY6" fmla="*/ 3289877 h 3289877"/>
              <a:gd name="connsiteX7" fmla="*/ 2743788 w 9184566"/>
              <a:gd name="connsiteY7" fmla="*/ 2034298 h 3289877"/>
              <a:gd name="connsiteX8" fmla="*/ 3981450 w 9184566"/>
              <a:gd name="connsiteY8" fmla="*/ 371903 h 3289877"/>
              <a:gd name="connsiteX9" fmla="*/ 3786118 w 9184566"/>
              <a:gd name="connsiteY9" fmla="*/ 371903 h 3289877"/>
              <a:gd name="connsiteX0" fmla="*/ 3786118 w 9184566"/>
              <a:gd name="connsiteY0" fmla="*/ 371903 h 3289877"/>
              <a:gd name="connsiteX1" fmla="*/ 4287483 w 9184566"/>
              <a:gd name="connsiteY1" fmla="*/ 0 h 3289877"/>
              <a:gd name="connsiteX2" fmla="*/ 4788848 w 9184566"/>
              <a:gd name="connsiteY2" fmla="*/ 371903 h 3289877"/>
              <a:gd name="connsiteX3" fmla="*/ 4593516 w 9184566"/>
              <a:gd name="connsiteY3" fmla="*/ 371903 h 3289877"/>
              <a:gd name="connsiteX4" fmla="*/ 6458538 w 9184566"/>
              <a:gd name="connsiteY4" fmla="*/ 1977148 h 3289877"/>
              <a:gd name="connsiteX5" fmla="*/ 9184566 w 9184566"/>
              <a:gd name="connsiteY5" fmla="*/ 3194627 h 3289877"/>
              <a:gd name="connsiteX6" fmla="*/ 0 w 9184566"/>
              <a:gd name="connsiteY6" fmla="*/ 3289877 h 3289877"/>
              <a:gd name="connsiteX7" fmla="*/ 2743788 w 9184566"/>
              <a:gd name="connsiteY7" fmla="*/ 2034298 h 3289877"/>
              <a:gd name="connsiteX8" fmla="*/ 3981450 w 9184566"/>
              <a:gd name="connsiteY8" fmla="*/ 371903 h 3289877"/>
              <a:gd name="connsiteX9" fmla="*/ 3786118 w 9184566"/>
              <a:gd name="connsiteY9" fmla="*/ 371903 h 328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84566" h="3289877">
                <a:moveTo>
                  <a:pt x="3786118" y="371903"/>
                </a:moveTo>
                <a:lnTo>
                  <a:pt x="4287483" y="0"/>
                </a:lnTo>
                <a:lnTo>
                  <a:pt x="4788848" y="371903"/>
                </a:lnTo>
                <a:lnTo>
                  <a:pt x="4593516" y="371903"/>
                </a:lnTo>
                <a:cubicBezTo>
                  <a:pt x="4620973" y="1058544"/>
                  <a:pt x="5740362" y="1628472"/>
                  <a:pt x="6458538" y="1977148"/>
                </a:cubicBezTo>
                <a:cubicBezTo>
                  <a:pt x="7176714" y="2325824"/>
                  <a:pt x="8123490" y="2750701"/>
                  <a:pt x="9184566" y="3194627"/>
                </a:cubicBezTo>
                <a:lnTo>
                  <a:pt x="0" y="3289877"/>
                </a:lnTo>
                <a:cubicBezTo>
                  <a:pt x="1193487" y="2782164"/>
                  <a:pt x="2185184" y="2315380"/>
                  <a:pt x="2743788" y="2034298"/>
                </a:cubicBezTo>
                <a:cubicBezTo>
                  <a:pt x="3302392" y="1753216"/>
                  <a:pt x="3937196" y="1129235"/>
                  <a:pt x="3981450" y="371903"/>
                </a:cubicBezTo>
                <a:lnTo>
                  <a:pt x="3786118" y="371903"/>
                </a:lnTo>
                <a:close/>
              </a:path>
            </a:pathLst>
          </a:custGeom>
          <a:gradFill flip="none" rotWithShape="1">
            <a:gsLst>
              <a:gs pos="0">
                <a:srgbClr val="D1E9B3"/>
              </a:gs>
              <a:gs pos="47000">
                <a:srgbClr val="6DCD47"/>
              </a:gs>
              <a:gs pos="100000">
                <a:srgbClr val="25793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ángulo 92"/>
          <p:cNvSpPr/>
          <p:nvPr/>
        </p:nvSpPr>
        <p:spPr>
          <a:xfrm>
            <a:off x="5552626" y="13079792"/>
            <a:ext cx="6600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  <a:latin typeface="Tw Cen MT" panose="020B0602020104020603" pitchFamily="34" charset="0"/>
              </a:rPr>
              <a:t>Eje transversal a toda la fisiología</a:t>
            </a:r>
            <a:endParaRPr lang="es-AR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60007" dir="1500000" sy="-30000" kx="800400" algn="bl" rotWithShape="0">
                  <a:prstClr val="black">
                    <a:alpha val="2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033" name="Forma libre 1032"/>
          <p:cNvSpPr/>
          <p:nvPr/>
        </p:nvSpPr>
        <p:spPr>
          <a:xfrm>
            <a:off x="10739641" y="10449574"/>
            <a:ext cx="3191086" cy="1687358"/>
          </a:xfrm>
          <a:custGeom>
            <a:avLst/>
            <a:gdLst>
              <a:gd name="connsiteX0" fmla="*/ 3166280 w 3177439"/>
              <a:gd name="connsiteY0" fmla="*/ 0 h 1449935"/>
              <a:gd name="connsiteX1" fmla="*/ 3084394 w 3177439"/>
              <a:gd name="connsiteY1" fmla="*/ 750626 h 1449935"/>
              <a:gd name="connsiteX2" fmla="*/ 2483892 w 3177439"/>
              <a:gd name="connsiteY2" fmla="*/ 1405719 h 1449935"/>
              <a:gd name="connsiteX3" fmla="*/ 1528549 w 3177439"/>
              <a:gd name="connsiteY3" fmla="*/ 1392071 h 1449935"/>
              <a:gd name="connsiteX4" fmla="*/ 0 w 3177439"/>
              <a:gd name="connsiteY4" fmla="*/ 1351128 h 1449935"/>
              <a:gd name="connsiteX0" fmla="*/ 3179927 w 3191086"/>
              <a:gd name="connsiteY0" fmla="*/ 0 h 1462258"/>
              <a:gd name="connsiteX1" fmla="*/ 3098041 w 3191086"/>
              <a:gd name="connsiteY1" fmla="*/ 750626 h 1462258"/>
              <a:gd name="connsiteX2" fmla="*/ 2497539 w 3191086"/>
              <a:gd name="connsiteY2" fmla="*/ 1405719 h 1462258"/>
              <a:gd name="connsiteX3" fmla="*/ 1542196 w 3191086"/>
              <a:gd name="connsiteY3" fmla="*/ 1392071 h 1462258"/>
              <a:gd name="connsiteX4" fmla="*/ 0 w 3191086"/>
              <a:gd name="connsiteY4" fmla="*/ 1090933 h 1462258"/>
              <a:gd name="connsiteX0" fmla="*/ 3179927 w 3191086"/>
              <a:gd name="connsiteY0" fmla="*/ 0 h 1462258"/>
              <a:gd name="connsiteX1" fmla="*/ 3098041 w 3191086"/>
              <a:gd name="connsiteY1" fmla="*/ 750626 h 1462258"/>
              <a:gd name="connsiteX2" fmla="*/ 2497539 w 3191086"/>
              <a:gd name="connsiteY2" fmla="*/ 1405719 h 1462258"/>
              <a:gd name="connsiteX3" fmla="*/ 1542196 w 3191086"/>
              <a:gd name="connsiteY3" fmla="*/ 1392071 h 1462258"/>
              <a:gd name="connsiteX4" fmla="*/ 0 w 3191086"/>
              <a:gd name="connsiteY4" fmla="*/ 1090933 h 1462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1086" h="1462258">
                <a:moveTo>
                  <a:pt x="3179927" y="0"/>
                </a:moveTo>
                <a:cubicBezTo>
                  <a:pt x="3195849" y="258170"/>
                  <a:pt x="3211772" y="516340"/>
                  <a:pt x="3098041" y="750626"/>
                </a:cubicBezTo>
                <a:cubicBezTo>
                  <a:pt x="2984310" y="984913"/>
                  <a:pt x="2756846" y="1298812"/>
                  <a:pt x="2497539" y="1405719"/>
                </a:cubicBezTo>
                <a:cubicBezTo>
                  <a:pt x="2238232" y="1512626"/>
                  <a:pt x="1958452" y="1444535"/>
                  <a:pt x="1542196" y="1392071"/>
                </a:cubicBezTo>
                <a:cubicBezTo>
                  <a:pt x="1125940" y="1339607"/>
                  <a:pt x="732429" y="1238621"/>
                  <a:pt x="0" y="1090933"/>
                </a:cubicBezTo>
              </a:path>
            </a:pathLst>
          </a:custGeom>
          <a:noFill/>
          <a:ln w="171450">
            <a:solidFill>
              <a:schemeClr val="bg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7" name="Rectángulo 1036"/>
          <p:cNvSpPr/>
          <p:nvPr/>
        </p:nvSpPr>
        <p:spPr>
          <a:xfrm>
            <a:off x="722483" y="37901199"/>
            <a:ext cx="1973543" cy="1384995"/>
          </a:xfrm>
          <a:prstGeom prst="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rgbClr val="0000FF"/>
              </a:gs>
            </a:gsLst>
          </a:gradFill>
          <a:effectLst/>
          <a:scene3d>
            <a:camera prst="orthographicFront"/>
            <a:lightRig rig="threePt" dir="t"/>
          </a:scene3d>
          <a:sp3d extrusionH="450850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Tw Cen MT" panose="020B0602020104020603" pitchFamily="34" charset="0"/>
              </a:rPr>
              <a:t>Estudios avanzados (5to año) </a:t>
            </a:r>
            <a:endParaRPr lang="es-AR" sz="2800" dirty="0"/>
          </a:p>
        </p:txBody>
      </p:sp>
      <p:sp>
        <p:nvSpPr>
          <p:cNvPr id="157" name="Rectángulo 156"/>
          <p:cNvSpPr/>
          <p:nvPr/>
        </p:nvSpPr>
        <p:spPr>
          <a:xfrm>
            <a:off x="2905410" y="37901199"/>
            <a:ext cx="2414156" cy="1384995"/>
          </a:xfrm>
          <a:prstGeom prst="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rgbClr val="0000FF"/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Tw Cen MT" panose="020B0602020104020603" pitchFamily="34" charset="0"/>
              </a:rPr>
              <a:t>Conocimientos de diversidad animal: altos</a:t>
            </a:r>
            <a:endParaRPr lang="es-AR" sz="2800" dirty="0"/>
          </a:p>
        </p:txBody>
      </p:sp>
      <p:sp>
        <p:nvSpPr>
          <p:cNvPr id="158" name="Rectángulo 157"/>
          <p:cNvSpPr/>
          <p:nvPr/>
        </p:nvSpPr>
        <p:spPr>
          <a:xfrm>
            <a:off x="5598264" y="37901199"/>
            <a:ext cx="2349803" cy="1384995"/>
          </a:xfrm>
          <a:prstGeom prst="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rgbClr val="0000FF"/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Tw Cen MT" panose="020B0602020104020603" pitchFamily="34" charset="0"/>
              </a:rPr>
              <a:t>Experiencia en laboratorio: media</a:t>
            </a:r>
            <a:endParaRPr lang="es-AR" sz="2800" dirty="0"/>
          </a:p>
        </p:txBody>
      </p:sp>
      <p:sp>
        <p:nvSpPr>
          <p:cNvPr id="161" name="CuadroTexto 160"/>
          <p:cNvSpPr txBox="1"/>
          <p:nvPr/>
        </p:nvSpPr>
        <p:spPr>
          <a:xfrm>
            <a:off x="24765000" y="34415324"/>
            <a:ext cx="22482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 smtClean="0">
                <a:latin typeface="Tw Cen MT" panose="020B0602020104020603" pitchFamily="34" charset="0"/>
              </a:rPr>
              <a:t>Discusión colectiva de resultados</a:t>
            </a:r>
            <a:endParaRPr lang="es-AR" sz="2800" b="1" dirty="0">
              <a:latin typeface="Tw Cen MT" panose="020B0602020104020603" pitchFamily="34" charset="0"/>
            </a:endParaRPr>
          </a:p>
        </p:txBody>
      </p:sp>
      <p:sp>
        <p:nvSpPr>
          <p:cNvPr id="162" name="CuadroTexto 161"/>
          <p:cNvSpPr txBox="1"/>
          <p:nvPr/>
        </p:nvSpPr>
        <p:spPr>
          <a:xfrm>
            <a:off x="21462227" y="34630768"/>
            <a:ext cx="2438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 smtClean="0">
                <a:latin typeface="Tw Cen MT" panose="020B0602020104020603" pitchFamily="34" charset="0"/>
              </a:rPr>
              <a:t>Procesamiento de datos</a:t>
            </a:r>
            <a:endParaRPr lang="es-AR" sz="2800" b="1" dirty="0">
              <a:latin typeface="Tw Cen MT" panose="020B0602020104020603" pitchFamily="34" charset="0"/>
            </a:endParaRPr>
          </a:p>
        </p:txBody>
      </p:sp>
      <p:sp>
        <p:nvSpPr>
          <p:cNvPr id="163" name="CuadroTexto 162"/>
          <p:cNvSpPr txBox="1"/>
          <p:nvPr/>
        </p:nvSpPr>
        <p:spPr>
          <a:xfrm>
            <a:off x="27531071" y="33889956"/>
            <a:ext cx="1836187" cy="523220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Evaluación</a:t>
            </a:r>
            <a:endParaRPr lang="es-AR" sz="28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64" name="CuadroTexto 163"/>
          <p:cNvSpPr txBox="1"/>
          <p:nvPr/>
        </p:nvSpPr>
        <p:spPr>
          <a:xfrm>
            <a:off x="17634946" y="31959263"/>
            <a:ext cx="3266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 smtClean="0">
                <a:latin typeface="Tw Cen MT" panose="020B0602020104020603" pitchFamily="34" charset="0"/>
              </a:rPr>
              <a:t>Ensayo 1: Variación V</a:t>
            </a:r>
            <a:r>
              <a:rPr lang="es-AR" sz="2800" b="1" baseline="-25000" dirty="0" smtClean="0">
                <a:latin typeface="Tw Cen MT" panose="020B0602020104020603" pitchFamily="34" charset="0"/>
              </a:rPr>
              <a:t>O</a:t>
            </a:r>
            <a:r>
              <a:rPr lang="es-AR" sz="2800" b="1" baseline="-50000" dirty="0" smtClean="0">
                <a:latin typeface="Tw Cen MT" panose="020B0602020104020603" pitchFamily="34" charset="0"/>
              </a:rPr>
              <a:t>2</a:t>
            </a:r>
            <a:r>
              <a:rPr lang="es-AR" sz="2800" b="1" dirty="0" smtClean="0">
                <a:latin typeface="Tw Cen MT" panose="020B0602020104020603" pitchFamily="34" charset="0"/>
              </a:rPr>
              <a:t>- temperatura</a:t>
            </a:r>
            <a:endParaRPr lang="es-AR" sz="2800" b="1" dirty="0">
              <a:latin typeface="Tw Cen MT" panose="020B0602020104020603" pitchFamily="34" charset="0"/>
            </a:endParaRPr>
          </a:p>
        </p:txBody>
      </p:sp>
      <p:sp>
        <p:nvSpPr>
          <p:cNvPr id="165" name="CuadroTexto 164"/>
          <p:cNvSpPr txBox="1"/>
          <p:nvPr/>
        </p:nvSpPr>
        <p:spPr>
          <a:xfrm>
            <a:off x="14969840" y="34630768"/>
            <a:ext cx="2143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 smtClean="0">
                <a:latin typeface="Tw Cen MT" panose="020B0602020104020603" pitchFamily="34" charset="0"/>
              </a:rPr>
              <a:t>Diseño experimental</a:t>
            </a:r>
            <a:endParaRPr lang="es-AR" sz="2800" b="1" baseline="-50000" dirty="0"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CuadroTexto 165"/>
              <p:cNvSpPr txBox="1"/>
              <p:nvPr/>
            </p:nvSpPr>
            <p:spPr>
              <a:xfrm>
                <a:off x="10296853" y="21049951"/>
                <a:ext cx="4935211" cy="94077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3200" b="1" dirty="0" smtClean="0">
                    <a:latin typeface="Tw Cen MT" panose="020B0602020104020603" pitchFamily="34" charset="0"/>
                  </a:rPr>
                  <a:t>V</a:t>
                </a:r>
                <a:r>
                  <a:rPr lang="es-AR" sz="3200" b="1" baseline="-25000" dirty="0" smtClean="0">
                    <a:latin typeface="Tw Cen MT" panose="020B0602020104020603" pitchFamily="34" charset="0"/>
                  </a:rPr>
                  <a:t>O</a:t>
                </a:r>
                <a:r>
                  <a:rPr lang="es-AR" sz="3200" b="1" baseline="-50000" dirty="0" smtClean="0">
                    <a:latin typeface="Tw Cen MT" panose="020B0602020104020603" pitchFamily="34" charset="0"/>
                  </a:rPr>
                  <a:t>2</a:t>
                </a:r>
                <a:r>
                  <a:rPr lang="es-AR" sz="3200" b="1" dirty="0" smtClean="0">
                    <a:latin typeface="Tw Cen MT" panose="020B0602020104020603" pitchFamily="34" charset="0"/>
                  </a:rPr>
                  <a:t> </a:t>
                </a:r>
                <a:r>
                  <a:rPr lang="es-AR" sz="3200" b="1" dirty="0" smtClean="0">
                    <a:latin typeface="Tw Cen MT" panose="020B0602020104020603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sz="32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s-AR" sz="3200" b="1" dirty="0">
                            <a:latin typeface="Tw Cen MT" panose="020B0602020104020603" pitchFamily="34" charset="0"/>
                          </a:rPr>
                          <m:t>3([</m:t>
                        </m:r>
                        <m:r>
                          <m:rPr>
                            <m:nor/>
                          </m:rPr>
                          <a:rPr lang="es-AR" sz="3200" b="1" dirty="0">
                            <a:latin typeface="Tw Cen MT" panose="020B0602020104020603" pitchFamily="34" charset="0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s-AR" sz="3200" b="1" baseline="-25000" dirty="0">
                            <a:latin typeface="Tw Cen MT" panose="020B0602020104020603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s-AR" sz="3200" b="1" dirty="0">
                            <a:latin typeface="Tw Cen MT" panose="020B0602020104020603" pitchFamily="34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s-AR" sz="3200" b="1" baseline="-25000" dirty="0">
                            <a:latin typeface="Tw Cen MT" panose="020B0602020104020603" pitchFamily="34" charset="0"/>
                          </a:rPr>
                          <m:t>0 </m:t>
                        </m:r>
                        <m:r>
                          <m:rPr>
                            <m:nor/>
                          </m:rPr>
                          <a:rPr lang="es-AR" sz="3200" b="1" baseline="-25000" dirty="0">
                            <a:latin typeface="Tw Cen MT" panose="020B0602020104020603" pitchFamily="34" charset="0"/>
                          </a:rPr>
                          <m:t>min</m:t>
                        </m:r>
                        <m:r>
                          <m:rPr>
                            <m:nor/>
                          </m:rPr>
                          <a:rPr lang="es-AR" sz="3200" b="1" dirty="0">
                            <a:latin typeface="Tw Cen MT" panose="020B0602020104020603" pitchFamily="34" charset="0"/>
                          </a:rPr>
                          <m:t> - [</m:t>
                        </m:r>
                        <m:r>
                          <m:rPr>
                            <m:nor/>
                          </m:rPr>
                          <a:rPr lang="es-AR" sz="3200" b="1" dirty="0">
                            <a:latin typeface="Tw Cen MT" panose="020B0602020104020603" pitchFamily="34" charset="0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s-AR" sz="3200" b="1" baseline="-25000" dirty="0">
                            <a:latin typeface="Tw Cen MT" panose="020B0602020104020603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s-AR" sz="3200" b="1" dirty="0">
                            <a:latin typeface="Tw Cen MT" panose="020B0602020104020603" pitchFamily="34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s-AR" sz="3200" b="1" baseline="-25000" dirty="0">
                            <a:latin typeface="Tw Cen MT" panose="020B0602020104020603" pitchFamily="34" charset="0"/>
                          </a:rPr>
                          <m:t>20 </m:t>
                        </m:r>
                        <m:r>
                          <m:rPr>
                            <m:nor/>
                          </m:rPr>
                          <a:rPr lang="es-AR" sz="3200" b="1" baseline="-25000" dirty="0">
                            <a:latin typeface="Tw Cen MT" panose="020B0602020104020603" pitchFamily="34" charset="0"/>
                          </a:rPr>
                          <m:t>min</m:t>
                        </m:r>
                        <m:r>
                          <m:rPr>
                            <m:nor/>
                          </m:rPr>
                          <a:rPr lang="es-AR" sz="3200" b="1" dirty="0">
                            <a:latin typeface="Tw Cen MT" panose="020B0602020104020603" pitchFamily="34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s-AR" sz="3200" b="1" dirty="0">
                            <a:latin typeface="Tw Cen MT" panose="020B0602020104020603" pitchFamily="34" charset="0"/>
                          </a:rPr>
                          <m:t>peso</m:t>
                        </m:r>
                        <m:r>
                          <m:rPr>
                            <m:nor/>
                          </m:rPr>
                          <a:rPr lang="es-AR" sz="3200" b="1" dirty="0">
                            <a:latin typeface="Tw Cen MT" panose="020B0602020104020603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s-AR" sz="3200" b="1" dirty="0">
                            <a:latin typeface="Tw Cen MT" panose="020B0602020104020603" pitchFamily="34" charset="0"/>
                          </a:rPr>
                          <m:t>pez</m:t>
                        </m:r>
                        <m:r>
                          <m:rPr>
                            <m:nor/>
                          </m:rPr>
                          <a:rPr lang="es-AR" sz="3200" b="1" dirty="0">
                            <a:latin typeface="Tw Cen MT" panose="020B0602020104020603" pitchFamily="34" charset="0"/>
                          </a:rPr>
                          <m:t> </m:t>
                        </m:r>
                      </m:den>
                    </m:f>
                  </m:oMath>
                </a14:m>
                <a:endParaRPr lang="es-AR" sz="3200" b="1" dirty="0" smtClean="0">
                  <a:latin typeface="Tw Cen MT" panose="020B0602020104020603" pitchFamily="34" charset="0"/>
                </a:endParaRPr>
              </a:p>
            </p:txBody>
          </p:sp>
        </mc:Choice>
        <mc:Fallback>
          <p:sp>
            <p:nvSpPr>
              <p:cNvPr id="166" name="CuadroTexto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853" y="21049951"/>
                <a:ext cx="4935211" cy="94077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CuadroTexto 166"/>
          <p:cNvSpPr txBox="1"/>
          <p:nvPr/>
        </p:nvSpPr>
        <p:spPr>
          <a:xfrm>
            <a:off x="17698308" y="34646804"/>
            <a:ext cx="3331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 smtClean="0">
                <a:latin typeface="Tw Cen MT" panose="020B0602020104020603" pitchFamily="34" charset="0"/>
              </a:rPr>
              <a:t>Ensayo 2: Variación V</a:t>
            </a:r>
            <a:r>
              <a:rPr lang="es-AR" sz="2800" b="1" baseline="-25000" dirty="0" smtClean="0">
                <a:latin typeface="Tw Cen MT" panose="020B0602020104020603" pitchFamily="34" charset="0"/>
              </a:rPr>
              <a:t>O</a:t>
            </a:r>
            <a:r>
              <a:rPr lang="es-AR" sz="2800" b="1" baseline="-50000" dirty="0" smtClean="0">
                <a:latin typeface="Tw Cen MT" panose="020B0602020104020603" pitchFamily="34" charset="0"/>
              </a:rPr>
              <a:t>2</a:t>
            </a:r>
            <a:r>
              <a:rPr lang="es-AR" sz="2800" b="1" dirty="0" smtClean="0">
                <a:latin typeface="Tw Cen MT" panose="020B0602020104020603" pitchFamily="34" charset="0"/>
              </a:rPr>
              <a:t>- masa corporal</a:t>
            </a:r>
            <a:endParaRPr lang="es-AR" sz="2800" b="1" dirty="0">
              <a:latin typeface="Tw Cen MT" panose="020B0602020104020603" pitchFamily="34" charset="0"/>
            </a:endParaRPr>
          </a:p>
        </p:txBody>
      </p:sp>
      <p:sp>
        <p:nvSpPr>
          <p:cNvPr id="168" name="CuadroTexto 167"/>
          <p:cNvSpPr txBox="1"/>
          <p:nvPr/>
        </p:nvSpPr>
        <p:spPr>
          <a:xfrm>
            <a:off x="17634946" y="36997149"/>
            <a:ext cx="3266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 smtClean="0">
                <a:latin typeface="Tw Cen MT" panose="020B0602020104020603" pitchFamily="34" charset="0"/>
              </a:rPr>
              <a:t>Ensayo 3: Variación V</a:t>
            </a:r>
            <a:r>
              <a:rPr lang="es-AR" sz="2800" b="1" baseline="-25000" dirty="0" smtClean="0">
                <a:latin typeface="Tw Cen MT" panose="020B0602020104020603" pitchFamily="34" charset="0"/>
              </a:rPr>
              <a:t>O</a:t>
            </a:r>
            <a:r>
              <a:rPr lang="es-AR" sz="2800" b="1" baseline="-50000" dirty="0" smtClean="0">
                <a:latin typeface="Tw Cen MT" panose="020B0602020104020603" pitchFamily="34" charset="0"/>
              </a:rPr>
              <a:t>2</a:t>
            </a:r>
            <a:r>
              <a:rPr lang="es-AR" sz="2800" b="1" dirty="0" smtClean="0">
                <a:latin typeface="Tw Cen MT" panose="020B0602020104020603" pitchFamily="34" charset="0"/>
              </a:rPr>
              <a:t> </a:t>
            </a:r>
            <a:r>
              <a:rPr lang="es-AR" sz="2800" b="1" dirty="0" err="1" smtClean="0">
                <a:latin typeface="Tw Cen MT" panose="020B0602020104020603" pitchFamily="34" charset="0"/>
              </a:rPr>
              <a:t>interespecífica</a:t>
            </a:r>
            <a:endParaRPr lang="es-AR" sz="2800" b="1" dirty="0">
              <a:latin typeface="Tw Cen MT" panose="020B0602020104020603" pitchFamily="34" charset="0"/>
            </a:endParaRPr>
          </a:p>
        </p:txBody>
      </p:sp>
      <p:sp>
        <p:nvSpPr>
          <p:cNvPr id="169" name="CuadroTexto 168"/>
          <p:cNvSpPr txBox="1"/>
          <p:nvPr/>
        </p:nvSpPr>
        <p:spPr>
          <a:xfrm>
            <a:off x="12375459" y="34614505"/>
            <a:ext cx="2020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 smtClean="0">
                <a:latin typeface="Tw Cen MT" panose="020B0602020104020603" pitchFamily="34" charset="0"/>
              </a:rPr>
              <a:t>Introducción teórica</a:t>
            </a:r>
            <a:endParaRPr lang="es-AR" sz="2800" b="1" dirty="0">
              <a:latin typeface="Tw Cen MT" panose="020B0602020104020603" pitchFamily="34" charset="0"/>
            </a:endParaRPr>
          </a:p>
        </p:txBody>
      </p:sp>
      <p:sp>
        <p:nvSpPr>
          <p:cNvPr id="170" name="CuadroTexto 169"/>
          <p:cNvSpPr txBox="1"/>
          <p:nvPr/>
        </p:nvSpPr>
        <p:spPr>
          <a:xfrm>
            <a:off x="30194526" y="33666017"/>
            <a:ext cx="1952596" cy="954107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Cuestionario/examen</a:t>
            </a:r>
            <a:endParaRPr lang="es-AR" sz="28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71" name="CuadroTexto 170"/>
          <p:cNvSpPr txBox="1"/>
          <p:nvPr/>
        </p:nvSpPr>
        <p:spPr>
          <a:xfrm>
            <a:off x="30299066" y="31742209"/>
            <a:ext cx="1758158" cy="954107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Opiniones estudiantes</a:t>
            </a:r>
            <a:endParaRPr lang="es-AR" sz="28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72" name="CuadroTexto 171"/>
          <p:cNvSpPr txBox="1"/>
          <p:nvPr/>
        </p:nvSpPr>
        <p:spPr>
          <a:xfrm>
            <a:off x="24222532" y="32036729"/>
            <a:ext cx="3298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 smtClean="0">
                <a:latin typeface="Tw Cen MT" panose="020B0602020104020603" pitchFamily="34" charset="0"/>
              </a:rPr>
              <a:t>Lectura previa de literatura especifica</a:t>
            </a:r>
            <a:endParaRPr lang="es-AR" sz="2800" b="1" dirty="0">
              <a:latin typeface="Tw Cen MT" panose="020B0602020104020603" pitchFamily="34" charset="0"/>
            </a:endParaRPr>
          </a:p>
        </p:txBody>
      </p:sp>
      <p:sp>
        <p:nvSpPr>
          <p:cNvPr id="173" name="CuadroTexto 172"/>
          <p:cNvSpPr txBox="1"/>
          <p:nvPr/>
        </p:nvSpPr>
        <p:spPr>
          <a:xfrm>
            <a:off x="30299065" y="36148780"/>
            <a:ext cx="1390541" cy="534307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Encuesta</a:t>
            </a:r>
            <a:endParaRPr lang="es-AR" sz="28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039" name="Flecha derecha 1038"/>
          <p:cNvSpPr/>
          <p:nvPr/>
        </p:nvSpPr>
        <p:spPr>
          <a:xfrm>
            <a:off x="12348949" y="37901199"/>
            <a:ext cx="15181057" cy="1147263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98742">
                <a:srgbClr val="000048"/>
              </a:gs>
              <a:gs pos="37000">
                <a:srgbClr val="000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CuadroTexto 174"/>
          <p:cNvSpPr txBox="1"/>
          <p:nvPr/>
        </p:nvSpPr>
        <p:spPr>
          <a:xfrm>
            <a:off x="14128858" y="38213220"/>
            <a:ext cx="128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30 min</a:t>
            </a:r>
            <a:endParaRPr lang="es-AR" sz="28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76" name="CuadroTexto 175"/>
          <p:cNvSpPr txBox="1"/>
          <p:nvPr/>
        </p:nvSpPr>
        <p:spPr>
          <a:xfrm>
            <a:off x="16565190" y="38213220"/>
            <a:ext cx="128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50 min</a:t>
            </a:r>
            <a:endParaRPr lang="es-AR" sz="28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77" name="CuadroTexto 176"/>
          <p:cNvSpPr txBox="1"/>
          <p:nvPr/>
        </p:nvSpPr>
        <p:spPr>
          <a:xfrm>
            <a:off x="20545145" y="38213220"/>
            <a:ext cx="1614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130 min</a:t>
            </a:r>
            <a:endParaRPr lang="es-AR" sz="28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78" name="CuadroTexto 177"/>
          <p:cNvSpPr txBox="1"/>
          <p:nvPr/>
        </p:nvSpPr>
        <p:spPr>
          <a:xfrm>
            <a:off x="23339027" y="38213220"/>
            <a:ext cx="1614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150 min</a:t>
            </a:r>
            <a:endParaRPr lang="es-AR" sz="28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79" name="CuadroTexto 178"/>
          <p:cNvSpPr txBox="1"/>
          <p:nvPr/>
        </p:nvSpPr>
        <p:spPr>
          <a:xfrm>
            <a:off x="25754613" y="38213220"/>
            <a:ext cx="1614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210 min</a:t>
            </a:r>
            <a:endParaRPr lang="es-AR" sz="28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040" name="Cerrar corchete 1039"/>
          <p:cNvSpPr/>
          <p:nvPr/>
        </p:nvSpPr>
        <p:spPr>
          <a:xfrm>
            <a:off x="26891753" y="30894588"/>
            <a:ext cx="499470" cy="6789252"/>
          </a:xfrm>
          <a:prstGeom prst="rightBracket">
            <a:avLst/>
          </a:prstGeom>
          <a:ln w="666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42" name="Conector recto 1041"/>
          <p:cNvCxnSpPr>
            <a:stCxn id="169" idx="3"/>
            <a:endCxn id="165" idx="1"/>
          </p:cNvCxnSpPr>
          <p:nvPr/>
        </p:nvCxnSpPr>
        <p:spPr>
          <a:xfrm>
            <a:off x="14395535" y="35091559"/>
            <a:ext cx="574305" cy="1626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cto 183"/>
          <p:cNvCxnSpPr>
            <a:stCxn id="165" idx="3"/>
            <a:endCxn id="164" idx="1"/>
          </p:cNvCxnSpPr>
          <p:nvPr/>
        </p:nvCxnSpPr>
        <p:spPr>
          <a:xfrm flipV="1">
            <a:off x="17113655" y="32436317"/>
            <a:ext cx="521291" cy="2671505"/>
          </a:xfrm>
          <a:prstGeom prst="bentConnector3">
            <a:avLst>
              <a:gd name="adj1" fmla="val 50000"/>
            </a:avLst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cto 183"/>
          <p:cNvCxnSpPr>
            <a:stCxn id="165" idx="3"/>
            <a:endCxn id="168" idx="1"/>
          </p:cNvCxnSpPr>
          <p:nvPr/>
        </p:nvCxnSpPr>
        <p:spPr>
          <a:xfrm>
            <a:off x="17113655" y="35107822"/>
            <a:ext cx="521291" cy="2366381"/>
          </a:xfrm>
          <a:prstGeom prst="bentConnector3">
            <a:avLst>
              <a:gd name="adj1" fmla="val 50000"/>
            </a:avLst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 recto 189"/>
          <p:cNvCxnSpPr>
            <a:stCxn id="165" idx="3"/>
            <a:endCxn id="167" idx="1"/>
          </p:cNvCxnSpPr>
          <p:nvPr/>
        </p:nvCxnSpPr>
        <p:spPr>
          <a:xfrm>
            <a:off x="17113655" y="35107822"/>
            <a:ext cx="584653" cy="16036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cto 183"/>
          <p:cNvCxnSpPr>
            <a:stCxn id="162" idx="1"/>
            <a:endCxn id="168" idx="3"/>
          </p:cNvCxnSpPr>
          <p:nvPr/>
        </p:nvCxnSpPr>
        <p:spPr>
          <a:xfrm rot="10800000" flipV="1">
            <a:off x="20901645" y="35107821"/>
            <a:ext cx="560582" cy="2366381"/>
          </a:xfrm>
          <a:prstGeom prst="bentConnector3">
            <a:avLst>
              <a:gd name="adj1" fmla="val 50000"/>
            </a:avLst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cto 183"/>
          <p:cNvCxnSpPr>
            <a:stCxn id="162" idx="1"/>
            <a:endCxn id="164" idx="3"/>
          </p:cNvCxnSpPr>
          <p:nvPr/>
        </p:nvCxnSpPr>
        <p:spPr>
          <a:xfrm rot="10800000">
            <a:off x="20901645" y="32436318"/>
            <a:ext cx="560583" cy="2671505"/>
          </a:xfrm>
          <a:prstGeom prst="bentConnector3">
            <a:avLst>
              <a:gd name="adj1" fmla="val 50000"/>
            </a:avLst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 recto 204"/>
          <p:cNvCxnSpPr>
            <a:endCxn id="162" idx="1"/>
          </p:cNvCxnSpPr>
          <p:nvPr/>
        </p:nvCxnSpPr>
        <p:spPr>
          <a:xfrm>
            <a:off x="20838282" y="35107821"/>
            <a:ext cx="623945" cy="1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 recto 207"/>
          <p:cNvCxnSpPr>
            <a:stCxn id="162" idx="3"/>
            <a:endCxn id="161" idx="1"/>
          </p:cNvCxnSpPr>
          <p:nvPr/>
        </p:nvCxnSpPr>
        <p:spPr>
          <a:xfrm>
            <a:off x="23900448" y="35107822"/>
            <a:ext cx="864552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cto 211"/>
          <p:cNvCxnSpPr>
            <a:stCxn id="161" idx="0"/>
            <a:endCxn id="172" idx="2"/>
          </p:cNvCxnSpPr>
          <p:nvPr/>
        </p:nvCxnSpPr>
        <p:spPr>
          <a:xfrm flipH="1" flipV="1">
            <a:off x="25872005" y="32990836"/>
            <a:ext cx="17122" cy="1424488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ector recto 183"/>
          <p:cNvCxnSpPr>
            <a:stCxn id="163" idx="3"/>
            <a:endCxn id="171" idx="1"/>
          </p:cNvCxnSpPr>
          <p:nvPr/>
        </p:nvCxnSpPr>
        <p:spPr>
          <a:xfrm flipV="1">
            <a:off x="29367258" y="32219263"/>
            <a:ext cx="931808" cy="1932303"/>
          </a:xfrm>
          <a:prstGeom prst="bentConnector3">
            <a:avLst>
              <a:gd name="adj1" fmla="val 50000"/>
            </a:avLst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cto 183"/>
          <p:cNvCxnSpPr>
            <a:stCxn id="163" idx="3"/>
            <a:endCxn id="173" idx="1"/>
          </p:cNvCxnSpPr>
          <p:nvPr/>
        </p:nvCxnSpPr>
        <p:spPr>
          <a:xfrm>
            <a:off x="29367258" y="34151566"/>
            <a:ext cx="931807" cy="2264368"/>
          </a:xfrm>
          <a:prstGeom prst="bentConnector3">
            <a:avLst>
              <a:gd name="adj1" fmla="val 50000"/>
            </a:avLst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ector recto 223"/>
          <p:cNvCxnSpPr>
            <a:stCxn id="163" idx="3"/>
          </p:cNvCxnSpPr>
          <p:nvPr/>
        </p:nvCxnSpPr>
        <p:spPr>
          <a:xfrm>
            <a:off x="29367258" y="34151566"/>
            <a:ext cx="828512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riángulo isósceles 184"/>
          <p:cNvSpPr/>
          <p:nvPr/>
        </p:nvSpPr>
        <p:spPr>
          <a:xfrm>
            <a:off x="724302" y="36669600"/>
            <a:ext cx="3415093" cy="1227950"/>
          </a:xfrm>
          <a:custGeom>
            <a:avLst/>
            <a:gdLst>
              <a:gd name="connsiteX0" fmla="*/ 0 w 3415093"/>
              <a:gd name="connsiteY0" fmla="*/ 1227950 h 1227950"/>
              <a:gd name="connsiteX1" fmla="*/ 3415093 w 3415093"/>
              <a:gd name="connsiteY1" fmla="*/ 0 h 1227950"/>
              <a:gd name="connsiteX2" fmla="*/ 3415093 w 3415093"/>
              <a:gd name="connsiteY2" fmla="*/ 1227950 h 1227950"/>
              <a:gd name="connsiteX3" fmla="*/ 0 w 3415093"/>
              <a:gd name="connsiteY3" fmla="*/ 1227950 h 1227950"/>
              <a:gd name="connsiteX0" fmla="*/ 0 w 3415093"/>
              <a:gd name="connsiteY0" fmla="*/ 1227950 h 1227950"/>
              <a:gd name="connsiteX1" fmla="*/ 3415093 w 3415093"/>
              <a:gd name="connsiteY1" fmla="*/ 0 h 1227950"/>
              <a:gd name="connsiteX2" fmla="*/ 1969751 w 3415093"/>
              <a:gd name="connsiteY2" fmla="*/ 1227950 h 1227950"/>
              <a:gd name="connsiteX3" fmla="*/ 0 w 3415093"/>
              <a:gd name="connsiteY3" fmla="*/ 1227950 h 122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5093" h="1227950">
                <a:moveTo>
                  <a:pt x="0" y="1227950"/>
                </a:moveTo>
                <a:lnTo>
                  <a:pt x="3415093" y="0"/>
                </a:lnTo>
                <a:lnTo>
                  <a:pt x="1969751" y="1227950"/>
                </a:lnTo>
                <a:lnTo>
                  <a:pt x="0" y="1227950"/>
                </a:lnTo>
                <a:close/>
              </a:path>
            </a:pathLst>
          </a:cu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2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8" name="Triángulo isósceles 184"/>
          <p:cNvSpPr/>
          <p:nvPr/>
        </p:nvSpPr>
        <p:spPr>
          <a:xfrm flipH="1">
            <a:off x="4152083" y="36665951"/>
            <a:ext cx="3798551" cy="1242699"/>
          </a:xfrm>
          <a:custGeom>
            <a:avLst/>
            <a:gdLst>
              <a:gd name="connsiteX0" fmla="*/ 0 w 3415093"/>
              <a:gd name="connsiteY0" fmla="*/ 1227950 h 1227950"/>
              <a:gd name="connsiteX1" fmla="*/ 3415093 w 3415093"/>
              <a:gd name="connsiteY1" fmla="*/ 0 h 1227950"/>
              <a:gd name="connsiteX2" fmla="*/ 3415093 w 3415093"/>
              <a:gd name="connsiteY2" fmla="*/ 1227950 h 1227950"/>
              <a:gd name="connsiteX3" fmla="*/ 0 w 3415093"/>
              <a:gd name="connsiteY3" fmla="*/ 1227950 h 1227950"/>
              <a:gd name="connsiteX0" fmla="*/ 0 w 3415093"/>
              <a:gd name="connsiteY0" fmla="*/ 1227950 h 1227950"/>
              <a:gd name="connsiteX1" fmla="*/ 3415093 w 3415093"/>
              <a:gd name="connsiteY1" fmla="*/ 0 h 1227950"/>
              <a:gd name="connsiteX2" fmla="*/ 1969751 w 3415093"/>
              <a:gd name="connsiteY2" fmla="*/ 1227950 h 1227950"/>
              <a:gd name="connsiteX3" fmla="*/ 0 w 3415093"/>
              <a:gd name="connsiteY3" fmla="*/ 1227950 h 1227950"/>
              <a:gd name="connsiteX0" fmla="*/ 0 w 3798551"/>
              <a:gd name="connsiteY0" fmla="*/ 1235324 h 1235324"/>
              <a:gd name="connsiteX1" fmla="*/ 3798551 w 3798551"/>
              <a:gd name="connsiteY1" fmla="*/ 0 h 1235324"/>
              <a:gd name="connsiteX2" fmla="*/ 2353209 w 3798551"/>
              <a:gd name="connsiteY2" fmla="*/ 1227950 h 1235324"/>
              <a:gd name="connsiteX3" fmla="*/ 0 w 3798551"/>
              <a:gd name="connsiteY3" fmla="*/ 1235324 h 1235324"/>
              <a:gd name="connsiteX0" fmla="*/ 0 w 3798551"/>
              <a:gd name="connsiteY0" fmla="*/ 1235324 h 1242699"/>
              <a:gd name="connsiteX1" fmla="*/ 3798551 w 3798551"/>
              <a:gd name="connsiteY1" fmla="*/ 0 h 1242699"/>
              <a:gd name="connsiteX2" fmla="*/ 2353209 w 3798551"/>
              <a:gd name="connsiteY2" fmla="*/ 1242699 h 1242699"/>
              <a:gd name="connsiteX3" fmla="*/ 0 w 3798551"/>
              <a:gd name="connsiteY3" fmla="*/ 1235324 h 1242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8551" h="1242699">
                <a:moveTo>
                  <a:pt x="0" y="1235324"/>
                </a:moveTo>
                <a:lnTo>
                  <a:pt x="3798551" y="0"/>
                </a:lnTo>
                <a:lnTo>
                  <a:pt x="2353209" y="1242699"/>
                </a:lnTo>
                <a:lnTo>
                  <a:pt x="0" y="1235324"/>
                </a:lnTo>
                <a:close/>
              </a:path>
            </a:pathLst>
          </a:cu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2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Triángulo isósceles 185"/>
          <p:cNvSpPr/>
          <p:nvPr/>
        </p:nvSpPr>
        <p:spPr>
          <a:xfrm>
            <a:off x="2895493" y="36665951"/>
            <a:ext cx="2424073" cy="1242699"/>
          </a:xfrm>
          <a:prstGeom prst="triangle">
            <a:avLst>
              <a:gd name="adj" fmla="val 51521"/>
            </a:avLst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2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Rectángulo 158"/>
          <p:cNvSpPr/>
          <p:nvPr/>
        </p:nvSpPr>
        <p:spPr>
          <a:xfrm>
            <a:off x="1067605" y="37034090"/>
            <a:ext cx="6105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w Cen MT" panose="020B0602020104020603" pitchFamily="34" charset="0"/>
              </a:rPr>
              <a:t>Características de los estudiantes</a:t>
            </a:r>
            <a:endParaRPr lang="es-AR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30" name="Imagen 2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388259" y="33787995"/>
            <a:ext cx="1617610" cy="988134"/>
          </a:xfrm>
          <a:prstGeom prst="rect">
            <a:avLst/>
          </a:prstGeom>
        </p:spPr>
      </p:pic>
      <p:pic>
        <p:nvPicPr>
          <p:cNvPr id="231" name="Imagen 2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790155" y="34217599"/>
            <a:ext cx="706238" cy="431413"/>
          </a:xfrm>
          <a:prstGeom prst="rect">
            <a:avLst/>
          </a:prstGeom>
        </p:spPr>
      </p:pic>
      <p:pic>
        <p:nvPicPr>
          <p:cNvPr id="189" name="Picture 10" descr="Resultado de imagen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0806" y="30839316"/>
            <a:ext cx="1302235" cy="130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12" descr="Resultado de imagen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041" y="30802391"/>
            <a:ext cx="1302235" cy="130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" name="Triángulo rectángulo 234"/>
          <p:cNvSpPr/>
          <p:nvPr/>
        </p:nvSpPr>
        <p:spPr>
          <a:xfrm flipH="1">
            <a:off x="18552496" y="31593954"/>
            <a:ext cx="1313077" cy="374653"/>
          </a:xfrm>
          <a:prstGeom prst="rtTriangle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6" name="Imagen 2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593871" y="36421811"/>
            <a:ext cx="998462" cy="609921"/>
          </a:xfrm>
          <a:prstGeom prst="rect">
            <a:avLst/>
          </a:prstGeom>
        </p:spPr>
      </p:pic>
      <p:pic>
        <p:nvPicPr>
          <p:cNvPr id="225" name="Picture 14" descr="Resultado de imagen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094128" y="36556923"/>
            <a:ext cx="836937" cy="3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16" descr="Resultado de imagen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496396" y="36275087"/>
            <a:ext cx="530606" cy="83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18" descr="Resultado de imagen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534173" y="36432219"/>
            <a:ext cx="1008054" cy="56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3" name="Grupo 232"/>
          <p:cNvGrpSpPr/>
          <p:nvPr/>
        </p:nvGrpSpPr>
        <p:grpSpPr>
          <a:xfrm>
            <a:off x="24712863" y="17687542"/>
            <a:ext cx="1504786" cy="10113292"/>
            <a:chOff x="24712863" y="17687542"/>
            <a:chExt cx="1504786" cy="10113292"/>
          </a:xfrm>
        </p:grpSpPr>
        <p:sp>
          <p:nvSpPr>
            <p:cNvPr id="229" name="Flecha derecha 228"/>
            <p:cNvSpPr/>
            <p:nvPr/>
          </p:nvSpPr>
          <p:spPr>
            <a:xfrm>
              <a:off x="24729383" y="21960570"/>
              <a:ext cx="1434908" cy="800604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Forma libre 231"/>
            <p:cNvSpPr/>
            <p:nvPr/>
          </p:nvSpPr>
          <p:spPr>
            <a:xfrm>
              <a:off x="24712863" y="17687542"/>
              <a:ext cx="1504786" cy="4646014"/>
            </a:xfrm>
            <a:custGeom>
              <a:avLst/>
              <a:gdLst>
                <a:gd name="connsiteX0" fmla="*/ 0 w 1419726"/>
                <a:gd name="connsiteY0" fmla="*/ 5399221 h 5860073"/>
                <a:gd name="connsiteX1" fmla="*/ 505326 w 1419726"/>
                <a:gd name="connsiteY1" fmla="*/ 5423284 h 5860073"/>
                <a:gd name="connsiteX2" fmla="*/ 914400 w 1419726"/>
                <a:gd name="connsiteY2" fmla="*/ 803157 h 5860073"/>
                <a:gd name="connsiteX3" fmla="*/ 1419726 w 1419726"/>
                <a:gd name="connsiteY3" fmla="*/ 33136 h 5860073"/>
                <a:gd name="connsiteX0" fmla="*/ 0 w 1419726"/>
                <a:gd name="connsiteY0" fmla="*/ 5372445 h 5413189"/>
                <a:gd name="connsiteX1" fmla="*/ 794084 w 1419726"/>
                <a:gd name="connsiteY1" fmla="*/ 2412676 h 5413189"/>
                <a:gd name="connsiteX2" fmla="*/ 914400 w 1419726"/>
                <a:gd name="connsiteY2" fmla="*/ 776381 h 5413189"/>
                <a:gd name="connsiteX3" fmla="*/ 1419726 w 1419726"/>
                <a:gd name="connsiteY3" fmla="*/ 6360 h 5413189"/>
                <a:gd name="connsiteX0" fmla="*/ 0 w 1419726"/>
                <a:gd name="connsiteY0" fmla="*/ 5372445 h 5372445"/>
                <a:gd name="connsiteX1" fmla="*/ 794084 w 1419726"/>
                <a:gd name="connsiteY1" fmla="*/ 2412676 h 5372445"/>
                <a:gd name="connsiteX2" fmla="*/ 914400 w 1419726"/>
                <a:gd name="connsiteY2" fmla="*/ 776381 h 5372445"/>
                <a:gd name="connsiteX3" fmla="*/ 1419726 w 1419726"/>
                <a:gd name="connsiteY3" fmla="*/ 6360 h 5372445"/>
                <a:gd name="connsiteX0" fmla="*/ 0 w 1419726"/>
                <a:gd name="connsiteY0" fmla="*/ 5372445 h 5374615"/>
                <a:gd name="connsiteX1" fmla="*/ 794084 w 1419726"/>
                <a:gd name="connsiteY1" fmla="*/ 2412676 h 5374615"/>
                <a:gd name="connsiteX2" fmla="*/ 914400 w 1419726"/>
                <a:gd name="connsiteY2" fmla="*/ 776381 h 5374615"/>
                <a:gd name="connsiteX3" fmla="*/ 1419726 w 1419726"/>
                <a:gd name="connsiteY3" fmla="*/ 6360 h 5374615"/>
                <a:gd name="connsiteX0" fmla="*/ 0 w 1419726"/>
                <a:gd name="connsiteY0" fmla="*/ 5372445 h 5375039"/>
                <a:gd name="connsiteX1" fmla="*/ 794084 w 1419726"/>
                <a:gd name="connsiteY1" fmla="*/ 2412676 h 5375039"/>
                <a:gd name="connsiteX2" fmla="*/ 914400 w 1419726"/>
                <a:gd name="connsiteY2" fmla="*/ 776381 h 5375039"/>
                <a:gd name="connsiteX3" fmla="*/ 1419726 w 1419726"/>
                <a:gd name="connsiteY3" fmla="*/ 6360 h 5375039"/>
                <a:gd name="connsiteX0" fmla="*/ 0 w 1419726"/>
                <a:gd name="connsiteY0" fmla="*/ 5373489 h 5376816"/>
                <a:gd name="connsiteX1" fmla="*/ 794084 w 1419726"/>
                <a:gd name="connsiteY1" fmla="*/ 2846857 h 5376816"/>
                <a:gd name="connsiteX2" fmla="*/ 914400 w 1419726"/>
                <a:gd name="connsiteY2" fmla="*/ 777425 h 5376816"/>
                <a:gd name="connsiteX3" fmla="*/ 1419726 w 1419726"/>
                <a:gd name="connsiteY3" fmla="*/ 7404 h 5376816"/>
                <a:gd name="connsiteX0" fmla="*/ 0 w 1419726"/>
                <a:gd name="connsiteY0" fmla="*/ 5373489 h 5376186"/>
                <a:gd name="connsiteX1" fmla="*/ 794084 w 1419726"/>
                <a:gd name="connsiteY1" fmla="*/ 2846857 h 5376186"/>
                <a:gd name="connsiteX2" fmla="*/ 914400 w 1419726"/>
                <a:gd name="connsiteY2" fmla="*/ 777425 h 5376186"/>
                <a:gd name="connsiteX3" fmla="*/ 1419726 w 1419726"/>
                <a:gd name="connsiteY3" fmla="*/ 7404 h 5376186"/>
                <a:gd name="connsiteX0" fmla="*/ 0 w 1419726"/>
                <a:gd name="connsiteY0" fmla="*/ 5373696 h 5376500"/>
                <a:gd name="connsiteX1" fmla="*/ 794084 w 1419726"/>
                <a:gd name="connsiteY1" fmla="*/ 2919253 h 5376500"/>
                <a:gd name="connsiteX2" fmla="*/ 914400 w 1419726"/>
                <a:gd name="connsiteY2" fmla="*/ 777632 h 5376500"/>
                <a:gd name="connsiteX3" fmla="*/ 1419726 w 1419726"/>
                <a:gd name="connsiteY3" fmla="*/ 7611 h 5376500"/>
                <a:gd name="connsiteX0" fmla="*/ 0 w 1419726"/>
                <a:gd name="connsiteY0" fmla="*/ 5366085 h 5369059"/>
                <a:gd name="connsiteX1" fmla="*/ 794084 w 1419726"/>
                <a:gd name="connsiteY1" fmla="*/ 2911642 h 5369059"/>
                <a:gd name="connsiteX2" fmla="*/ 1419726 w 1419726"/>
                <a:gd name="connsiteY2" fmla="*/ 0 h 5369059"/>
                <a:gd name="connsiteX0" fmla="*/ 0 w 1419726"/>
                <a:gd name="connsiteY0" fmla="*/ 5366085 h 5369059"/>
                <a:gd name="connsiteX1" fmla="*/ 794084 w 1419726"/>
                <a:gd name="connsiteY1" fmla="*/ 2911642 h 5369059"/>
                <a:gd name="connsiteX2" fmla="*/ 1419726 w 1419726"/>
                <a:gd name="connsiteY2" fmla="*/ 0 h 5369059"/>
                <a:gd name="connsiteX0" fmla="*/ 0 w 1419726"/>
                <a:gd name="connsiteY0" fmla="*/ 5386582 h 5389556"/>
                <a:gd name="connsiteX1" fmla="*/ 794084 w 1419726"/>
                <a:gd name="connsiteY1" fmla="*/ 2932139 h 5389556"/>
                <a:gd name="connsiteX2" fmla="*/ 1419726 w 1419726"/>
                <a:gd name="connsiteY2" fmla="*/ 20497 h 5389556"/>
                <a:gd name="connsiteX0" fmla="*/ 0 w 1419726"/>
                <a:gd name="connsiteY0" fmla="*/ 5388966 h 5392477"/>
                <a:gd name="connsiteX1" fmla="*/ 794084 w 1419726"/>
                <a:gd name="connsiteY1" fmla="*/ 2934523 h 5392477"/>
                <a:gd name="connsiteX2" fmla="*/ 1419726 w 1419726"/>
                <a:gd name="connsiteY2" fmla="*/ 22881 h 5392477"/>
                <a:gd name="connsiteX0" fmla="*/ 0 w 1419726"/>
                <a:gd name="connsiteY0" fmla="*/ 5366085 h 5369596"/>
                <a:gd name="connsiteX1" fmla="*/ 794084 w 1419726"/>
                <a:gd name="connsiteY1" fmla="*/ 2911642 h 5369596"/>
                <a:gd name="connsiteX2" fmla="*/ 1419726 w 1419726"/>
                <a:gd name="connsiteY2" fmla="*/ 0 h 5369596"/>
                <a:gd name="connsiteX0" fmla="*/ 0 w 1419726"/>
                <a:gd name="connsiteY0" fmla="*/ 5366085 h 5393104"/>
                <a:gd name="connsiteX1" fmla="*/ 794084 w 1419726"/>
                <a:gd name="connsiteY1" fmla="*/ 2911642 h 5393104"/>
                <a:gd name="connsiteX2" fmla="*/ 1419726 w 1419726"/>
                <a:gd name="connsiteY2" fmla="*/ 0 h 5393104"/>
                <a:gd name="connsiteX0" fmla="*/ 0 w 1504786"/>
                <a:gd name="connsiteY0" fmla="*/ 4643071 h 4665346"/>
                <a:gd name="connsiteX1" fmla="*/ 794084 w 1504786"/>
                <a:gd name="connsiteY1" fmla="*/ 2188628 h 4665346"/>
                <a:gd name="connsiteX2" fmla="*/ 1504786 w 1504786"/>
                <a:gd name="connsiteY2" fmla="*/ 0 h 4665346"/>
                <a:gd name="connsiteX0" fmla="*/ 0 w 1504786"/>
                <a:gd name="connsiteY0" fmla="*/ 4643071 h 4665346"/>
                <a:gd name="connsiteX1" fmla="*/ 794084 w 1504786"/>
                <a:gd name="connsiteY1" fmla="*/ 2188628 h 4665346"/>
                <a:gd name="connsiteX2" fmla="*/ 1504786 w 1504786"/>
                <a:gd name="connsiteY2" fmla="*/ 0 h 4665346"/>
                <a:gd name="connsiteX0" fmla="*/ 0 w 1504786"/>
                <a:gd name="connsiteY0" fmla="*/ 4643071 h 4666270"/>
                <a:gd name="connsiteX1" fmla="*/ 634596 w 1504786"/>
                <a:gd name="connsiteY1" fmla="*/ 2273689 h 4666270"/>
                <a:gd name="connsiteX2" fmla="*/ 1504786 w 1504786"/>
                <a:gd name="connsiteY2" fmla="*/ 0 h 4666270"/>
                <a:gd name="connsiteX0" fmla="*/ 0 w 1504786"/>
                <a:gd name="connsiteY0" fmla="*/ 4643071 h 4667639"/>
                <a:gd name="connsiteX1" fmla="*/ 634596 w 1504786"/>
                <a:gd name="connsiteY1" fmla="*/ 2273689 h 4667639"/>
                <a:gd name="connsiteX2" fmla="*/ 1504786 w 1504786"/>
                <a:gd name="connsiteY2" fmla="*/ 0 h 4667639"/>
                <a:gd name="connsiteX0" fmla="*/ 0 w 1504786"/>
                <a:gd name="connsiteY0" fmla="*/ 4643071 h 4646072"/>
                <a:gd name="connsiteX1" fmla="*/ 634596 w 1504786"/>
                <a:gd name="connsiteY1" fmla="*/ 2273689 h 4646072"/>
                <a:gd name="connsiteX2" fmla="*/ 1504786 w 1504786"/>
                <a:gd name="connsiteY2" fmla="*/ 0 h 4646072"/>
                <a:gd name="connsiteX0" fmla="*/ 0 w 1504786"/>
                <a:gd name="connsiteY0" fmla="*/ 4643071 h 4646014"/>
                <a:gd name="connsiteX1" fmla="*/ 586470 w 1504786"/>
                <a:gd name="connsiteY1" fmla="*/ 2241605 h 4646014"/>
                <a:gd name="connsiteX2" fmla="*/ 1504786 w 1504786"/>
                <a:gd name="connsiteY2" fmla="*/ 0 h 4646014"/>
                <a:gd name="connsiteX0" fmla="*/ 0 w 1504786"/>
                <a:gd name="connsiteY0" fmla="*/ 4643071 h 4646014"/>
                <a:gd name="connsiteX1" fmla="*/ 586470 w 1504786"/>
                <a:gd name="connsiteY1" fmla="*/ 2241605 h 4646014"/>
                <a:gd name="connsiteX2" fmla="*/ 1504786 w 1504786"/>
                <a:gd name="connsiteY2" fmla="*/ 0 h 464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4786" h="4646014">
                  <a:moveTo>
                    <a:pt x="0" y="4643071"/>
                  </a:moveTo>
                  <a:cubicBezTo>
                    <a:pt x="710889" y="4723608"/>
                    <a:pt x="671251" y="3132408"/>
                    <a:pt x="586470" y="2241605"/>
                  </a:cubicBezTo>
                  <a:cubicBezTo>
                    <a:pt x="501689" y="1350802"/>
                    <a:pt x="151701" y="48662"/>
                    <a:pt x="1504786" y="0"/>
                  </a:cubicBezTo>
                </a:path>
              </a:pathLst>
            </a:custGeom>
            <a:noFill/>
            <a:ln w="381000">
              <a:solidFill>
                <a:schemeClr val="accent4">
                  <a:lumMod val="60000"/>
                  <a:lumOff val="40000"/>
                  <a:alpha val="6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Forma libre 241"/>
            <p:cNvSpPr/>
            <p:nvPr/>
          </p:nvSpPr>
          <p:spPr>
            <a:xfrm flipV="1">
              <a:off x="24723300" y="22360321"/>
              <a:ext cx="1440991" cy="5440513"/>
            </a:xfrm>
            <a:custGeom>
              <a:avLst/>
              <a:gdLst>
                <a:gd name="connsiteX0" fmla="*/ 0 w 1419726"/>
                <a:gd name="connsiteY0" fmla="*/ 5399221 h 5860073"/>
                <a:gd name="connsiteX1" fmla="*/ 505326 w 1419726"/>
                <a:gd name="connsiteY1" fmla="*/ 5423284 h 5860073"/>
                <a:gd name="connsiteX2" fmla="*/ 914400 w 1419726"/>
                <a:gd name="connsiteY2" fmla="*/ 803157 h 5860073"/>
                <a:gd name="connsiteX3" fmla="*/ 1419726 w 1419726"/>
                <a:gd name="connsiteY3" fmla="*/ 33136 h 5860073"/>
                <a:gd name="connsiteX0" fmla="*/ 0 w 1419726"/>
                <a:gd name="connsiteY0" fmla="*/ 5372445 h 5413189"/>
                <a:gd name="connsiteX1" fmla="*/ 794084 w 1419726"/>
                <a:gd name="connsiteY1" fmla="*/ 2412676 h 5413189"/>
                <a:gd name="connsiteX2" fmla="*/ 914400 w 1419726"/>
                <a:gd name="connsiteY2" fmla="*/ 776381 h 5413189"/>
                <a:gd name="connsiteX3" fmla="*/ 1419726 w 1419726"/>
                <a:gd name="connsiteY3" fmla="*/ 6360 h 5413189"/>
                <a:gd name="connsiteX0" fmla="*/ 0 w 1419726"/>
                <a:gd name="connsiteY0" fmla="*/ 5372445 h 5372445"/>
                <a:gd name="connsiteX1" fmla="*/ 794084 w 1419726"/>
                <a:gd name="connsiteY1" fmla="*/ 2412676 h 5372445"/>
                <a:gd name="connsiteX2" fmla="*/ 914400 w 1419726"/>
                <a:gd name="connsiteY2" fmla="*/ 776381 h 5372445"/>
                <a:gd name="connsiteX3" fmla="*/ 1419726 w 1419726"/>
                <a:gd name="connsiteY3" fmla="*/ 6360 h 5372445"/>
                <a:gd name="connsiteX0" fmla="*/ 0 w 1419726"/>
                <a:gd name="connsiteY0" fmla="*/ 5372445 h 5374615"/>
                <a:gd name="connsiteX1" fmla="*/ 794084 w 1419726"/>
                <a:gd name="connsiteY1" fmla="*/ 2412676 h 5374615"/>
                <a:gd name="connsiteX2" fmla="*/ 914400 w 1419726"/>
                <a:gd name="connsiteY2" fmla="*/ 776381 h 5374615"/>
                <a:gd name="connsiteX3" fmla="*/ 1419726 w 1419726"/>
                <a:gd name="connsiteY3" fmla="*/ 6360 h 5374615"/>
                <a:gd name="connsiteX0" fmla="*/ 0 w 1419726"/>
                <a:gd name="connsiteY0" fmla="*/ 5372445 h 5375039"/>
                <a:gd name="connsiteX1" fmla="*/ 794084 w 1419726"/>
                <a:gd name="connsiteY1" fmla="*/ 2412676 h 5375039"/>
                <a:gd name="connsiteX2" fmla="*/ 914400 w 1419726"/>
                <a:gd name="connsiteY2" fmla="*/ 776381 h 5375039"/>
                <a:gd name="connsiteX3" fmla="*/ 1419726 w 1419726"/>
                <a:gd name="connsiteY3" fmla="*/ 6360 h 5375039"/>
                <a:gd name="connsiteX0" fmla="*/ 0 w 1419726"/>
                <a:gd name="connsiteY0" fmla="*/ 5373489 h 5376816"/>
                <a:gd name="connsiteX1" fmla="*/ 794084 w 1419726"/>
                <a:gd name="connsiteY1" fmla="*/ 2846857 h 5376816"/>
                <a:gd name="connsiteX2" fmla="*/ 914400 w 1419726"/>
                <a:gd name="connsiteY2" fmla="*/ 777425 h 5376816"/>
                <a:gd name="connsiteX3" fmla="*/ 1419726 w 1419726"/>
                <a:gd name="connsiteY3" fmla="*/ 7404 h 5376816"/>
                <a:gd name="connsiteX0" fmla="*/ 0 w 1419726"/>
                <a:gd name="connsiteY0" fmla="*/ 5373489 h 5376186"/>
                <a:gd name="connsiteX1" fmla="*/ 794084 w 1419726"/>
                <a:gd name="connsiteY1" fmla="*/ 2846857 h 5376186"/>
                <a:gd name="connsiteX2" fmla="*/ 914400 w 1419726"/>
                <a:gd name="connsiteY2" fmla="*/ 777425 h 5376186"/>
                <a:gd name="connsiteX3" fmla="*/ 1419726 w 1419726"/>
                <a:gd name="connsiteY3" fmla="*/ 7404 h 5376186"/>
                <a:gd name="connsiteX0" fmla="*/ 0 w 1419726"/>
                <a:gd name="connsiteY0" fmla="*/ 5373696 h 5376500"/>
                <a:gd name="connsiteX1" fmla="*/ 794084 w 1419726"/>
                <a:gd name="connsiteY1" fmla="*/ 2919253 h 5376500"/>
                <a:gd name="connsiteX2" fmla="*/ 914400 w 1419726"/>
                <a:gd name="connsiteY2" fmla="*/ 777632 h 5376500"/>
                <a:gd name="connsiteX3" fmla="*/ 1419726 w 1419726"/>
                <a:gd name="connsiteY3" fmla="*/ 7611 h 5376500"/>
                <a:gd name="connsiteX0" fmla="*/ 0 w 1419726"/>
                <a:gd name="connsiteY0" fmla="*/ 5366085 h 5369059"/>
                <a:gd name="connsiteX1" fmla="*/ 794084 w 1419726"/>
                <a:gd name="connsiteY1" fmla="*/ 2911642 h 5369059"/>
                <a:gd name="connsiteX2" fmla="*/ 1419726 w 1419726"/>
                <a:gd name="connsiteY2" fmla="*/ 0 h 5369059"/>
                <a:gd name="connsiteX0" fmla="*/ 0 w 1419726"/>
                <a:gd name="connsiteY0" fmla="*/ 5366085 h 5369059"/>
                <a:gd name="connsiteX1" fmla="*/ 794084 w 1419726"/>
                <a:gd name="connsiteY1" fmla="*/ 2911642 h 5369059"/>
                <a:gd name="connsiteX2" fmla="*/ 1419726 w 1419726"/>
                <a:gd name="connsiteY2" fmla="*/ 0 h 5369059"/>
                <a:gd name="connsiteX0" fmla="*/ 0 w 1419726"/>
                <a:gd name="connsiteY0" fmla="*/ 5386582 h 5389556"/>
                <a:gd name="connsiteX1" fmla="*/ 794084 w 1419726"/>
                <a:gd name="connsiteY1" fmla="*/ 2932139 h 5389556"/>
                <a:gd name="connsiteX2" fmla="*/ 1419726 w 1419726"/>
                <a:gd name="connsiteY2" fmla="*/ 20497 h 5389556"/>
                <a:gd name="connsiteX0" fmla="*/ 0 w 1419726"/>
                <a:gd name="connsiteY0" fmla="*/ 5388966 h 5392477"/>
                <a:gd name="connsiteX1" fmla="*/ 794084 w 1419726"/>
                <a:gd name="connsiteY1" fmla="*/ 2934523 h 5392477"/>
                <a:gd name="connsiteX2" fmla="*/ 1419726 w 1419726"/>
                <a:gd name="connsiteY2" fmla="*/ 22881 h 5392477"/>
                <a:gd name="connsiteX0" fmla="*/ 0 w 1419726"/>
                <a:gd name="connsiteY0" fmla="*/ 5366085 h 5369596"/>
                <a:gd name="connsiteX1" fmla="*/ 794084 w 1419726"/>
                <a:gd name="connsiteY1" fmla="*/ 2911642 h 5369596"/>
                <a:gd name="connsiteX2" fmla="*/ 1419726 w 1419726"/>
                <a:gd name="connsiteY2" fmla="*/ 0 h 5369596"/>
                <a:gd name="connsiteX0" fmla="*/ 0 w 1419726"/>
                <a:gd name="connsiteY0" fmla="*/ 5366085 h 5393104"/>
                <a:gd name="connsiteX1" fmla="*/ 794084 w 1419726"/>
                <a:gd name="connsiteY1" fmla="*/ 2911642 h 5393104"/>
                <a:gd name="connsiteX2" fmla="*/ 1419726 w 1419726"/>
                <a:gd name="connsiteY2" fmla="*/ 0 h 5393104"/>
                <a:gd name="connsiteX0" fmla="*/ 0 w 1440991"/>
                <a:gd name="connsiteY0" fmla="*/ 5440513 h 5463384"/>
                <a:gd name="connsiteX1" fmla="*/ 815349 w 1440991"/>
                <a:gd name="connsiteY1" fmla="*/ 2911642 h 5463384"/>
                <a:gd name="connsiteX2" fmla="*/ 1440991 w 1440991"/>
                <a:gd name="connsiteY2" fmla="*/ 0 h 5463384"/>
                <a:gd name="connsiteX0" fmla="*/ 0 w 1440991"/>
                <a:gd name="connsiteY0" fmla="*/ 5440513 h 5440513"/>
                <a:gd name="connsiteX1" fmla="*/ 815349 w 1440991"/>
                <a:gd name="connsiteY1" fmla="*/ 2911642 h 5440513"/>
                <a:gd name="connsiteX2" fmla="*/ 1440991 w 1440991"/>
                <a:gd name="connsiteY2" fmla="*/ 0 h 5440513"/>
                <a:gd name="connsiteX0" fmla="*/ 0 w 1440991"/>
                <a:gd name="connsiteY0" fmla="*/ 5440513 h 5440513"/>
                <a:gd name="connsiteX1" fmla="*/ 799307 w 1440991"/>
                <a:gd name="connsiteY1" fmla="*/ 2911642 h 5440513"/>
                <a:gd name="connsiteX2" fmla="*/ 1440991 w 1440991"/>
                <a:gd name="connsiteY2" fmla="*/ 0 h 5440513"/>
                <a:gd name="connsiteX0" fmla="*/ 0 w 1440991"/>
                <a:gd name="connsiteY0" fmla="*/ 5440513 h 5440513"/>
                <a:gd name="connsiteX1" fmla="*/ 799307 w 1440991"/>
                <a:gd name="connsiteY1" fmla="*/ 2911642 h 5440513"/>
                <a:gd name="connsiteX2" fmla="*/ 1440991 w 1440991"/>
                <a:gd name="connsiteY2" fmla="*/ 0 h 5440513"/>
                <a:gd name="connsiteX0" fmla="*/ 0 w 1440991"/>
                <a:gd name="connsiteY0" fmla="*/ 5440513 h 5440513"/>
                <a:gd name="connsiteX1" fmla="*/ 799307 w 1440991"/>
                <a:gd name="connsiteY1" fmla="*/ 2911642 h 5440513"/>
                <a:gd name="connsiteX2" fmla="*/ 1440991 w 1440991"/>
                <a:gd name="connsiteY2" fmla="*/ 0 h 5440513"/>
                <a:gd name="connsiteX0" fmla="*/ 0 w 1440991"/>
                <a:gd name="connsiteY0" fmla="*/ 5440513 h 5440513"/>
                <a:gd name="connsiteX1" fmla="*/ 799307 w 1440991"/>
                <a:gd name="connsiteY1" fmla="*/ 2911642 h 5440513"/>
                <a:gd name="connsiteX2" fmla="*/ 1440991 w 1440991"/>
                <a:gd name="connsiteY2" fmla="*/ 0 h 544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0991" h="5440513">
                  <a:moveTo>
                    <a:pt x="0" y="5440513"/>
                  </a:moveTo>
                  <a:cubicBezTo>
                    <a:pt x="721522" y="5382827"/>
                    <a:pt x="879984" y="3802352"/>
                    <a:pt x="799307" y="2911642"/>
                  </a:cubicBezTo>
                  <a:cubicBezTo>
                    <a:pt x="718630" y="2020932"/>
                    <a:pt x="396250" y="197518"/>
                    <a:pt x="1440991" y="0"/>
                  </a:cubicBezTo>
                </a:path>
              </a:pathLst>
            </a:custGeom>
            <a:noFill/>
            <a:ln w="381000">
              <a:solidFill>
                <a:schemeClr val="accent4">
                  <a:lumMod val="60000"/>
                  <a:lumOff val="40000"/>
                  <a:alpha val="6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4" name="Forma libre 233"/>
          <p:cNvSpPr/>
          <p:nvPr/>
        </p:nvSpPr>
        <p:spPr>
          <a:xfrm>
            <a:off x="4764241" y="30776780"/>
            <a:ext cx="10804623" cy="4161322"/>
          </a:xfrm>
          <a:custGeom>
            <a:avLst/>
            <a:gdLst>
              <a:gd name="connsiteX0" fmla="*/ 11033611 w 12245256"/>
              <a:gd name="connsiteY0" fmla="*/ 0 h 3905758"/>
              <a:gd name="connsiteX1" fmla="*/ 11274243 w 12245256"/>
              <a:gd name="connsiteY1" fmla="*/ 1395663 h 3905758"/>
              <a:gd name="connsiteX2" fmla="*/ 397695 w 12245256"/>
              <a:gd name="connsiteY2" fmla="*/ 1515979 h 3905758"/>
              <a:gd name="connsiteX3" fmla="*/ 2563380 w 12245256"/>
              <a:gd name="connsiteY3" fmla="*/ 3537284 h 3905758"/>
              <a:gd name="connsiteX4" fmla="*/ 4464369 w 12245256"/>
              <a:gd name="connsiteY4" fmla="*/ 3898232 h 3905758"/>
              <a:gd name="connsiteX0" fmla="*/ 11411416 w 12652586"/>
              <a:gd name="connsiteY0" fmla="*/ 0 h 3902243"/>
              <a:gd name="connsiteX1" fmla="*/ 11652048 w 12652586"/>
              <a:gd name="connsiteY1" fmla="*/ 1395663 h 3902243"/>
              <a:gd name="connsiteX2" fmla="*/ 366426 w 12652586"/>
              <a:gd name="connsiteY2" fmla="*/ 1804737 h 3902243"/>
              <a:gd name="connsiteX3" fmla="*/ 2941185 w 12652586"/>
              <a:gd name="connsiteY3" fmla="*/ 3537284 h 3902243"/>
              <a:gd name="connsiteX4" fmla="*/ 4842174 w 12652586"/>
              <a:gd name="connsiteY4" fmla="*/ 3898232 h 3902243"/>
              <a:gd name="connsiteX0" fmla="*/ 11045011 w 12286181"/>
              <a:gd name="connsiteY0" fmla="*/ 0 h 3902243"/>
              <a:gd name="connsiteX1" fmla="*/ 11285643 w 12286181"/>
              <a:gd name="connsiteY1" fmla="*/ 1395663 h 3902243"/>
              <a:gd name="connsiteX2" fmla="*/ 21 w 12286181"/>
              <a:gd name="connsiteY2" fmla="*/ 1804737 h 3902243"/>
              <a:gd name="connsiteX3" fmla="*/ 2574780 w 12286181"/>
              <a:gd name="connsiteY3" fmla="*/ 3537284 h 3902243"/>
              <a:gd name="connsiteX4" fmla="*/ 4475769 w 12286181"/>
              <a:gd name="connsiteY4" fmla="*/ 3898232 h 3902243"/>
              <a:gd name="connsiteX0" fmla="*/ 11221360 w 12462530"/>
              <a:gd name="connsiteY0" fmla="*/ 0 h 3898232"/>
              <a:gd name="connsiteX1" fmla="*/ 11461992 w 12462530"/>
              <a:gd name="connsiteY1" fmla="*/ 1395663 h 3898232"/>
              <a:gd name="connsiteX2" fmla="*/ 176370 w 12462530"/>
              <a:gd name="connsiteY2" fmla="*/ 1804737 h 3898232"/>
              <a:gd name="connsiteX3" fmla="*/ 4652118 w 12462530"/>
              <a:gd name="connsiteY3" fmla="*/ 3898232 h 3898232"/>
              <a:gd name="connsiteX0" fmla="*/ 11046043 w 12287213"/>
              <a:gd name="connsiteY0" fmla="*/ 0 h 3898232"/>
              <a:gd name="connsiteX1" fmla="*/ 11286675 w 12287213"/>
              <a:gd name="connsiteY1" fmla="*/ 1395663 h 3898232"/>
              <a:gd name="connsiteX2" fmla="*/ 1053 w 12287213"/>
              <a:gd name="connsiteY2" fmla="*/ 1804737 h 3898232"/>
              <a:gd name="connsiteX3" fmla="*/ 4476801 w 12287213"/>
              <a:gd name="connsiteY3" fmla="*/ 3898232 h 3898232"/>
              <a:gd name="connsiteX0" fmla="*/ 11046043 w 12287213"/>
              <a:gd name="connsiteY0" fmla="*/ 0 h 3898232"/>
              <a:gd name="connsiteX1" fmla="*/ 11286675 w 12287213"/>
              <a:gd name="connsiteY1" fmla="*/ 1395663 h 3898232"/>
              <a:gd name="connsiteX2" fmla="*/ 1053 w 12287213"/>
              <a:gd name="connsiteY2" fmla="*/ 1804737 h 3898232"/>
              <a:gd name="connsiteX3" fmla="*/ 4476801 w 12287213"/>
              <a:gd name="connsiteY3" fmla="*/ 3898232 h 3898232"/>
              <a:gd name="connsiteX0" fmla="*/ 11046043 w 12287213"/>
              <a:gd name="connsiteY0" fmla="*/ 0 h 3916886"/>
              <a:gd name="connsiteX1" fmla="*/ 11286675 w 12287213"/>
              <a:gd name="connsiteY1" fmla="*/ 1395663 h 3916886"/>
              <a:gd name="connsiteX2" fmla="*/ 1053 w 12287213"/>
              <a:gd name="connsiteY2" fmla="*/ 1804737 h 3916886"/>
              <a:gd name="connsiteX3" fmla="*/ 4476801 w 12287213"/>
              <a:gd name="connsiteY3" fmla="*/ 3898232 h 3916886"/>
              <a:gd name="connsiteX0" fmla="*/ 11253567 w 12494737"/>
              <a:gd name="connsiteY0" fmla="*/ 0 h 4140662"/>
              <a:gd name="connsiteX1" fmla="*/ 11494199 w 12494737"/>
              <a:gd name="connsiteY1" fmla="*/ 1395663 h 4140662"/>
              <a:gd name="connsiteX2" fmla="*/ 208577 w 12494737"/>
              <a:gd name="connsiteY2" fmla="*/ 1804737 h 4140662"/>
              <a:gd name="connsiteX3" fmla="*/ 4780578 w 12494737"/>
              <a:gd name="connsiteY3" fmla="*/ 4138863 h 4140662"/>
              <a:gd name="connsiteX0" fmla="*/ 11093010 w 12322016"/>
              <a:gd name="connsiteY0" fmla="*/ 0 h 4141125"/>
              <a:gd name="connsiteX1" fmla="*/ 11333642 w 12322016"/>
              <a:gd name="connsiteY1" fmla="*/ 1395663 h 4141125"/>
              <a:gd name="connsiteX2" fmla="*/ 216462 w 12322016"/>
              <a:gd name="connsiteY2" fmla="*/ 2213811 h 4141125"/>
              <a:gd name="connsiteX3" fmla="*/ 4620021 w 12322016"/>
              <a:gd name="connsiteY3" fmla="*/ 4138863 h 4141125"/>
              <a:gd name="connsiteX0" fmla="*/ 10877646 w 12106652"/>
              <a:gd name="connsiteY0" fmla="*/ 0 h 4145054"/>
              <a:gd name="connsiteX1" fmla="*/ 11118278 w 12106652"/>
              <a:gd name="connsiteY1" fmla="*/ 1395663 h 4145054"/>
              <a:gd name="connsiteX2" fmla="*/ 1098 w 12106652"/>
              <a:gd name="connsiteY2" fmla="*/ 2213811 h 4145054"/>
              <a:gd name="connsiteX3" fmla="*/ 4404657 w 12106652"/>
              <a:gd name="connsiteY3" fmla="*/ 4138863 h 4145054"/>
              <a:gd name="connsiteX0" fmla="*/ 10805490 w 12029286"/>
              <a:gd name="connsiteY0" fmla="*/ 0 h 4159543"/>
              <a:gd name="connsiteX1" fmla="*/ 11046122 w 12029286"/>
              <a:gd name="connsiteY1" fmla="*/ 1395663 h 4159543"/>
              <a:gd name="connsiteX2" fmla="*/ 1131 w 12029286"/>
              <a:gd name="connsiteY2" fmla="*/ 2695074 h 4159543"/>
              <a:gd name="connsiteX3" fmla="*/ 4332501 w 12029286"/>
              <a:gd name="connsiteY3" fmla="*/ 4138863 h 4159543"/>
              <a:gd name="connsiteX0" fmla="*/ 10804371 w 12028167"/>
              <a:gd name="connsiteY0" fmla="*/ 0 h 4182770"/>
              <a:gd name="connsiteX1" fmla="*/ 11045003 w 12028167"/>
              <a:gd name="connsiteY1" fmla="*/ 1395663 h 4182770"/>
              <a:gd name="connsiteX2" fmla="*/ 12 w 12028167"/>
              <a:gd name="connsiteY2" fmla="*/ 2695074 h 4182770"/>
              <a:gd name="connsiteX3" fmla="*/ 4331382 w 12028167"/>
              <a:gd name="connsiteY3" fmla="*/ 4138863 h 4182770"/>
              <a:gd name="connsiteX0" fmla="*/ 10922783 w 11300269"/>
              <a:gd name="connsiteY0" fmla="*/ 0 h 4142129"/>
              <a:gd name="connsiteX1" fmla="*/ 8997731 w 11300269"/>
              <a:gd name="connsiteY1" fmla="*/ 1347537 h 4142129"/>
              <a:gd name="connsiteX2" fmla="*/ 118424 w 11300269"/>
              <a:gd name="connsiteY2" fmla="*/ 2695074 h 4142129"/>
              <a:gd name="connsiteX3" fmla="*/ 4449794 w 11300269"/>
              <a:gd name="connsiteY3" fmla="*/ 4138863 h 4142129"/>
              <a:gd name="connsiteX0" fmla="*/ 10922783 w 11208085"/>
              <a:gd name="connsiteY0" fmla="*/ 0 h 4142129"/>
              <a:gd name="connsiteX1" fmla="*/ 8997731 w 11208085"/>
              <a:gd name="connsiteY1" fmla="*/ 1347537 h 4142129"/>
              <a:gd name="connsiteX2" fmla="*/ 118424 w 11208085"/>
              <a:gd name="connsiteY2" fmla="*/ 2695074 h 4142129"/>
              <a:gd name="connsiteX3" fmla="*/ 4449794 w 11208085"/>
              <a:gd name="connsiteY3" fmla="*/ 4138863 h 4142129"/>
              <a:gd name="connsiteX0" fmla="*/ 10815726 w 10943379"/>
              <a:gd name="connsiteY0" fmla="*/ 0 h 4142037"/>
              <a:gd name="connsiteX1" fmla="*/ 5545895 w 10943379"/>
              <a:gd name="connsiteY1" fmla="*/ 1540042 h 4142037"/>
              <a:gd name="connsiteX2" fmla="*/ 11367 w 10943379"/>
              <a:gd name="connsiteY2" fmla="*/ 2695074 h 4142037"/>
              <a:gd name="connsiteX3" fmla="*/ 4342737 w 10943379"/>
              <a:gd name="connsiteY3" fmla="*/ 4138863 h 4142037"/>
              <a:gd name="connsiteX0" fmla="*/ 10804623 w 10932276"/>
              <a:gd name="connsiteY0" fmla="*/ 0 h 4161322"/>
              <a:gd name="connsiteX1" fmla="*/ 5534792 w 10932276"/>
              <a:gd name="connsiteY1" fmla="*/ 1540042 h 4161322"/>
              <a:gd name="connsiteX2" fmla="*/ 264 w 10932276"/>
              <a:gd name="connsiteY2" fmla="*/ 2695074 h 4161322"/>
              <a:gd name="connsiteX3" fmla="*/ 4331634 w 10932276"/>
              <a:gd name="connsiteY3" fmla="*/ 4138863 h 4161322"/>
              <a:gd name="connsiteX0" fmla="*/ 10804623 w 10804623"/>
              <a:gd name="connsiteY0" fmla="*/ 0 h 4161322"/>
              <a:gd name="connsiteX1" fmla="*/ 5534792 w 10804623"/>
              <a:gd name="connsiteY1" fmla="*/ 1540042 h 4161322"/>
              <a:gd name="connsiteX2" fmla="*/ 264 w 10804623"/>
              <a:gd name="connsiteY2" fmla="*/ 2695074 h 4161322"/>
              <a:gd name="connsiteX3" fmla="*/ 4331634 w 10804623"/>
              <a:gd name="connsiteY3" fmla="*/ 4138863 h 416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4623" h="4161322">
                <a:moveTo>
                  <a:pt x="10804623" y="0"/>
                </a:moveTo>
                <a:cubicBezTo>
                  <a:pt x="10776549" y="1269331"/>
                  <a:pt x="6565497" y="1548063"/>
                  <a:pt x="5534792" y="1540042"/>
                </a:cubicBezTo>
                <a:cubicBezTo>
                  <a:pt x="4504087" y="1532021"/>
                  <a:pt x="-39841" y="1179095"/>
                  <a:pt x="264" y="2695074"/>
                </a:cubicBezTo>
                <a:cubicBezTo>
                  <a:pt x="40369" y="4211053"/>
                  <a:pt x="2292282" y="4208044"/>
                  <a:pt x="4331634" y="4138863"/>
                </a:cubicBezTo>
              </a:path>
            </a:pathLst>
          </a:custGeom>
          <a:noFill/>
          <a:ln w="762000">
            <a:gradFill>
              <a:gsLst>
                <a:gs pos="0">
                  <a:schemeClr val="accent4">
                    <a:lumMod val="60000"/>
                    <a:lumOff val="40000"/>
                    <a:alpha val="60000"/>
                  </a:schemeClr>
                </a:gs>
                <a:gs pos="100000">
                  <a:srgbClr val="765A00"/>
                </a:gs>
              </a:gsLst>
              <a:lin ang="5400000" scaled="1"/>
            </a:gra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ángulo 103"/>
          <p:cNvSpPr/>
          <p:nvPr/>
        </p:nvSpPr>
        <p:spPr>
          <a:xfrm>
            <a:off x="7919938" y="12164507"/>
            <a:ext cx="14026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b="1" dirty="0" smtClean="0">
                <a:latin typeface="Tw Cen MT" panose="020B0602020104020603" pitchFamily="34" charset="0"/>
              </a:rPr>
              <a:t>Energía</a:t>
            </a:r>
          </a:p>
        </p:txBody>
      </p:sp>
      <p:cxnSp>
        <p:nvCxnSpPr>
          <p:cNvPr id="238" name="Conector recto de flecha 237"/>
          <p:cNvCxnSpPr/>
          <p:nvPr/>
        </p:nvCxnSpPr>
        <p:spPr>
          <a:xfrm flipH="1">
            <a:off x="28527075" y="17136549"/>
            <a:ext cx="504952" cy="23477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Rectángulo 251"/>
          <p:cNvSpPr/>
          <p:nvPr/>
        </p:nvSpPr>
        <p:spPr>
          <a:xfrm>
            <a:off x="2102417" y="8982922"/>
            <a:ext cx="2056535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/>
            <a:r>
              <a:rPr lang="es-AR" sz="2800" b="1" dirty="0" smtClean="0">
                <a:latin typeface="Tw Cen MT" panose="020B0602020104020603" pitchFamily="34" charset="0"/>
              </a:rPr>
              <a:t>Temperatura</a:t>
            </a:r>
            <a:endParaRPr lang="es-AR" sz="2800" b="1" dirty="0">
              <a:latin typeface="Tw Cen MT" panose="020B0602020104020603" pitchFamily="34" charset="0"/>
            </a:endParaRPr>
          </a:p>
        </p:txBody>
      </p:sp>
      <p:sp>
        <p:nvSpPr>
          <p:cNvPr id="253" name="Rectángulo 252"/>
          <p:cNvSpPr/>
          <p:nvPr/>
        </p:nvSpPr>
        <p:spPr>
          <a:xfrm>
            <a:off x="782282" y="13579120"/>
            <a:ext cx="3292589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/>
            <a:r>
              <a:rPr lang="es-AR" sz="2800" b="1" dirty="0" smtClean="0">
                <a:latin typeface="Tw Cen MT" panose="020B0602020104020603" pitchFamily="34" charset="0"/>
              </a:rPr>
              <a:t>Parámetros químicos</a:t>
            </a:r>
            <a:endParaRPr lang="es-AR" sz="2800" b="1" dirty="0">
              <a:latin typeface="Tw Cen MT" panose="020B0602020104020603" pitchFamily="34" charset="0"/>
            </a:endParaRPr>
          </a:p>
        </p:txBody>
      </p:sp>
      <p:sp>
        <p:nvSpPr>
          <p:cNvPr id="254" name="Rectángulo 253"/>
          <p:cNvSpPr/>
          <p:nvPr/>
        </p:nvSpPr>
        <p:spPr>
          <a:xfrm>
            <a:off x="1556707" y="12922522"/>
            <a:ext cx="2539277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/>
            <a:r>
              <a:rPr lang="es-AR" sz="2800" b="1" dirty="0" smtClean="0">
                <a:latin typeface="Tw Cen MT" panose="020B0602020104020603" pitchFamily="34" charset="0"/>
              </a:rPr>
              <a:t>Actividad física</a:t>
            </a:r>
          </a:p>
        </p:txBody>
      </p:sp>
      <p:sp>
        <p:nvSpPr>
          <p:cNvPr id="255" name="Rectángulo 254"/>
          <p:cNvSpPr/>
          <p:nvPr/>
        </p:nvSpPr>
        <p:spPr>
          <a:xfrm>
            <a:off x="1865987" y="12265922"/>
            <a:ext cx="2292965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/>
            <a:r>
              <a:rPr lang="es-AR" sz="2800" b="1" dirty="0" smtClean="0">
                <a:latin typeface="Tw Cen MT" panose="020B0602020104020603" pitchFamily="34" charset="0"/>
              </a:rPr>
              <a:t>Stress/Trauma</a:t>
            </a:r>
          </a:p>
        </p:txBody>
      </p:sp>
      <p:sp>
        <p:nvSpPr>
          <p:cNvPr id="257" name="Rectángulo 256"/>
          <p:cNvSpPr/>
          <p:nvPr/>
        </p:nvSpPr>
        <p:spPr>
          <a:xfrm>
            <a:off x="1448937" y="11609322"/>
            <a:ext cx="2710015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/>
            <a:r>
              <a:rPr lang="es-AR" sz="2800" b="1" dirty="0" smtClean="0">
                <a:latin typeface="Tw Cen MT" panose="020B0602020104020603" pitchFamily="34" charset="0"/>
              </a:rPr>
              <a:t>Ritmo circadiano</a:t>
            </a:r>
          </a:p>
        </p:txBody>
      </p:sp>
      <p:sp>
        <p:nvSpPr>
          <p:cNvPr id="258" name="Rectángulo 257"/>
          <p:cNvSpPr/>
          <p:nvPr/>
        </p:nvSpPr>
        <p:spPr>
          <a:xfrm>
            <a:off x="2782600" y="10952722"/>
            <a:ext cx="1376352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/>
            <a:r>
              <a:rPr lang="es-AR" sz="2800" b="1" dirty="0" smtClean="0">
                <a:latin typeface="Tw Cen MT" panose="020B0602020104020603" pitchFamily="34" charset="0"/>
              </a:rPr>
              <a:t>Especie</a:t>
            </a:r>
          </a:p>
        </p:txBody>
      </p:sp>
      <p:sp>
        <p:nvSpPr>
          <p:cNvPr id="259" name="Rectángulo 258"/>
          <p:cNvSpPr/>
          <p:nvPr/>
        </p:nvSpPr>
        <p:spPr>
          <a:xfrm>
            <a:off x="3238366" y="10296122"/>
            <a:ext cx="920586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/>
            <a:r>
              <a:rPr lang="es-AR" sz="2800" b="1" dirty="0" smtClean="0">
                <a:latin typeface="Tw Cen MT" panose="020B0602020104020603" pitchFamily="34" charset="0"/>
              </a:rPr>
              <a:t>Edad</a:t>
            </a:r>
          </a:p>
        </p:txBody>
      </p:sp>
      <p:cxnSp>
        <p:nvCxnSpPr>
          <p:cNvPr id="246" name="Conector recto de flecha 245"/>
          <p:cNvCxnSpPr>
            <a:stCxn id="99" idx="2"/>
            <a:endCxn id="6" idx="0"/>
          </p:cNvCxnSpPr>
          <p:nvPr/>
        </p:nvCxnSpPr>
        <p:spPr>
          <a:xfrm>
            <a:off x="8655529" y="7867484"/>
            <a:ext cx="14846" cy="3018228"/>
          </a:xfrm>
          <a:prstGeom prst="straightConnector1">
            <a:avLst/>
          </a:prstGeom>
          <a:ln w="508000">
            <a:solidFill>
              <a:srgbClr val="3265BE">
                <a:alpha val="60000"/>
              </a:srgb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ángulo 101"/>
          <p:cNvSpPr/>
          <p:nvPr/>
        </p:nvSpPr>
        <p:spPr>
          <a:xfrm>
            <a:off x="7754075" y="9607386"/>
            <a:ext cx="1817753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300"/>
              </a:lnSpc>
            </a:pPr>
            <a:r>
              <a:rPr lang="es-AR" sz="2800" dirty="0" smtClean="0">
                <a:latin typeface="Tw Cen MT" panose="020B0602020104020603" pitchFamily="34" charset="0"/>
              </a:rPr>
              <a:t>Glúcidos</a:t>
            </a:r>
          </a:p>
          <a:p>
            <a:pPr algn="ctr">
              <a:lnSpc>
                <a:spcPts val="2300"/>
              </a:lnSpc>
            </a:pPr>
            <a:r>
              <a:rPr lang="es-AR" sz="2800" dirty="0" smtClean="0">
                <a:latin typeface="Tw Cen MT" panose="020B0602020104020603" pitchFamily="34" charset="0"/>
              </a:rPr>
              <a:t>Lípidos</a:t>
            </a:r>
          </a:p>
          <a:p>
            <a:pPr algn="ctr">
              <a:lnSpc>
                <a:spcPts val="2300"/>
              </a:lnSpc>
            </a:pPr>
            <a:r>
              <a:rPr lang="es-AR" sz="2800" dirty="0" smtClean="0">
                <a:latin typeface="Tw Cen MT" panose="020B0602020104020603" pitchFamily="34" charset="0"/>
              </a:rPr>
              <a:t>Proteínas</a:t>
            </a:r>
            <a:endParaRPr lang="es-AR" sz="28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07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2017</TotalTime>
  <Words>442</Words>
  <Application>Microsoft Office PowerPoint</Application>
  <PresentationFormat>Personalizado</PresentationFormat>
  <Paragraphs>87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Tw Cen MT</vt:lpstr>
      <vt:lpstr>Wingdings</vt:lpstr>
      <vt:lpstr>Tema de Office</vt:lpstr>
      <vt:lpstr>Presentación de PowerPoint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Eric</dc:creator>
  <cp:lastModifiedBy>Eric</cp:lastModifiedBy>
  <cp:revision>119</cp:revision>
  <dcterms:created xsi:type="dcterms:W3CDTF">2016-09-27T23:31:42Z</dcterms:created>
  <dcterms:modified xsi:type="dcterms:W3CDTF">2016-10-04T06:01:48Z</dcterms:modified>
</cp:coreProperties>
</file>